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4"/>
    <p:sldMasterId id="2147484005" r:id="rId5"/>
    <p:sldMasterId id="2147484243" r:id="rId6"/>
    <p:sldMasterId id="2147484328" r:id="rId7"/>
    <p:sldMasterId id="2147484388" r:id="rId8"/>
    <p:sldMasterId id="2147484503" r:id="rId9"/>
    <p:sldMasterId id="2147484541" r:id="rId10"/>
    <p:sldMasterId id="2147484561" r:id="rId11"/>
    <p:sldMasterId id="2147484575" r:id="rId12"/>
    <p:sldMasterId id="2147484594" r:id="rId13"/>
    <p:sldMasterId id="2147484608" r:id="rId14"/>
    <p:sldMasterId id="2147484623" r:id="rId15"/>
    <p:sldMasterId id="2147484637" r:id="rId16"/>
    <p:sldMasterId id="2147484656" r:id="rId17"/>
    <p:sldMasterId id="2147484675" r:id="rId18"/>
    <p:sldMasterId id="2147484681" r:id="rId19"/>
    <p:sldMasterId id="2147484700" r:id="rId20"/>
    <p:sldMasterId id="2147484709" r:id="rId21"/>
  </p:sldMasterIdLst>
  <p:notesMasterIdLst>
    <p:notesMasterId r:id="rId53"/>
  </p:notesMasterIdLst>
  <p:sldIdLst>
    <p:sldId id="525" r:id="rId22"/>
    <p:sldId id="896" r:id="rId23"/>
    <p:sldId id="550" r:id="rId24"/>
    <p:sldId id="913" r:id="rId25"/>
    <p:sldId id="905" r:id="rId26"/>
    <p:sldId id="906" r:id="rId27"/>
    <p:sldId id="474" r:id="rId28"/>
    <p:sldId id="480" r:id="rId29"/>
    <p:sldId id="351" r:id="rId30"/>
    <p:sldId id="353" r:id="rId31"/>
    <p:sldId id="898" r:id="rId32"/>
    <p:sldId id="902" r:id="rId33"/>
    <p:sldId id="515" r:id="rId34"/>
    <p:sldId id="482" r:id="rId35"/>
    <p:sldId id="483" r:id="rId36"/>
    <p:sldId id="497" r:id="rId37"/>
    <p:sldId id="291" r:id="rId38"/>
    <p:sldId id="274" r:id="rId39"/>
    <p:sldId id="909" r:id="rId40"/>
    <p:sldId id="551" r:id="rId41"/>
    <p:sldId id="399" r:id="rId42"/>
    <p:sldId id="914" r:id="rId43"/>
    <p:sldId id="358" r:id="rId44"/>
    <p:sldId id="911" r:id="rId45"/>
    <p:sldId id="912" r:id="rId46"/>
    <p:sldId id="535" r:id="rId47"/>
    <p:sldId id="533" r:id="rId48"/>
    <p:sldId id="534" r:id="rId49"/>
    <p:sldId id="501" r:id="rId50"/>
    <p:sldId id="552" r:id="rId51"/>
    <p:sldId id="486" r:id="rId5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0CCC1B0-68C0-4C7E-AE8F-471654CC9185}">
          <p14:sldIdLst>
            <p14:sldId id="525"/>
            <p14:sldId id="896"/>
            <p14:sldId id="550"/>
            <p14:sldId id="913"/>
            <p14:sldId id="905"/>
            <p14:sldId id="906"/>
            <p14:sldId id="474"/>
            <p14:sldId id="480"/>
            <p14:sldId id="351"/>
            <p14:sldId id="353"/>
            <p14:sldId id="898"/>
            <p14:sldId id="902"/>
            <p14:sldId id="515"/>
            <p14:sldId id="482"/>
            <p14:sldId id="483"/>
            <p14:sldId id="497"/>
            <p14:sldId id="291"/>
            <p14:sldId id="274"/>
            <p14:sldId id="909"/>
            <p14:sldId id="551"/>
            <p14:sldId id="399"/>
            <p14:sldId id="914"/>
            <p14:sldId id="358"/>
            <p14:sldId id="911"/>
            <p14:sldId id="912"/>
            <p14:sldId id="535"/>
            <p14:sldId id="533"/>
            <p14:sldId id="534"/>
            <p14:sldId id="501"/>
            <p14:sldId id="552"/>
            <p14:sldId id="486"/>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orient="horz" pos="6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lley, James (NIH/NCI) [E]" initials="GJ([" lastIdx="2" clrIdx="0">
    <p:extLst>
      <p:ext uri="{19B8F6BF-5375-455C-9EA6-DF929625EA0E}">
        <p15:presenceInfo xmlns:p15="http://schemas.microsoft.com/office/powerpoint/2012/main" userId="S-1-5-21-12604286-656692736-1848903544-85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407"/>
    <a:srgbClr val="0000FF"/>
    <a:srgbClr val="0F2C52"/>
    <a:srgbClr val="874C26"/>
    <a:srgbClr val="B7884E"/>
    <a:srgbClr val="204577"/>
    <a:srgbClr val="25222C"/>
    <a:srgbClr val="722978"/>
    <a:srgbClr val="FF5050"/>
    <a:srgbClr val="1319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FECB4D8-DB02-4DC6-A0A2-4F2EBAE1DC90}">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9149" autoAdjust="0"/>
  </p:normalViewPr>
  <p:slideViewPr>
    <p:cSldViewPr snapToGrid="0" showGuides="1">
      <p:cViewPr varScale="1">
        <p:scale>
          <a:sx n="90" d="100"/>
          <a:sy n="90" d="100"/>
        </p:scale>
        <p:origin x="186" y="78"/>
      </p:cViewPr>
      <p:guideLst>
        <p:guide orient="horz" pos="1620"/>
        <p:guide pos="2880"/>
        <p:guide orient="horz" pos="609"/>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0.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aseline="0">
                <a:latin typeface="Arial" panose="020B0604020202020204" pitchFamily="34" charset="0"/>
              </a:defRPr>
            </a:pPr>
            <a:r>
              <a:rPr lang="en-US" baseline="0" dirty="0">
                <a:latin typeface="Arial" panose="020B0604020202020204" pitchFamily="34" charset="0"/>
              </a:rPr>
              <a:t>Proportion who died before age of 5 </a:t>
            </a:r>
          </a:p>
        </c:rich>
      </c:tx>
      <c:overlay val="0"/>
    </c:title>
    <c:autoTitleDeleted val="0"/>
    <c:plotArea>
      <c:layout/>
      <c:barChart>
        <c:barDir val="col"/>
        <c:grouping val="clustered"/>
        <c:varyColors val="0"/>
        <c:ser>
          <c:idx val="0"/>
          <c:order val="0"/>
          <c:tx>
            <c:strRef>
              <c:f>Sheet1!$B$1</c:f>
              <c:strCache>
                <c:ptCount val="1"/>
                <c:pt idx="0">
                  <c:v>Column1</c:v>
                </c:pt>
              </c:strCache>
            </c:strRef>
          </c:tx>
          <c:spPr>
            <a:effectLst>
              <a:outerShdw blurRad="50800" dist="38100" dir="2700000" algn="tl" rotWithShape="0">
                <a:prstClr val="black">
                  <a:alpha val="40000"/>
                </a:prstClr>
              </a:outerShdw>
            </a:effectLst>
            <a:scene3d>
              <a:camera prst="orthographicFront"/>
              <a:lightRig rig="threePt" dir="t"/>
            </a:scene3d>
            <a:sp3d>
              <a:bevelT/>
            </a:sp3d>
          </c:spPr>
          <c:invertIfNegative val="0"/>
          <c:cat>
            <c:numRef>
              <c:f>Sheet1!$A$2:$A$3</c:f>
              <c:numCache>
                <c:formatCode>General</c:formatCode>
                <c:ptCount val="2"/>
                <c:pt idx="0">
                  <c:v>1900</c:v>
                </c:pt>
                <c:pt idx="1">
                  <c:v>2010</c:v>
                </c:pt>
              </c:numCache>
            </c:numRef>
          </c:cat>
          <c:val>
            <c:numRef>
              <c:f>Sheet1!$B$2:$B$3</c:f>
              <c:numCache>
                <c:formatCode>General</c:formatCode>
                <c:ptCount val="2"/>
                <c:pt idx="0">
                  <c:v>20</c:v>
                </c:pt>
                <c:pt idx="1">
                  <c:v>0.6</c:v>
                </c:pt>
              </c:numCache>
            </c:numRef>
          </c:val>
          <c:extLst>
            <c:ext xmlns:c16="http://schemas.microsoft.com/office/drawing/2014/chart" uri="{C3380CC4-5D6E-409C-BE32-E72D297353CC}">
              <c16:uniqueId val="{00000000-8541-46FE-9EFB-9D26BC5CD5F1}"/>
            </c:ext>
          </c:extLst>
        </c:ser>
        <c:dLbls>
          <c:showLegendKey val="0"/>
          <c:showVal val="0"/>
          <c:showCatName val="0"/>
          <c:showSerName val="0"/>
          <c:showPercent val="0"/>
          <c:showBubbleSize val="0"/>
        </c:dLbls>
        <c:gapWidth val="150"/>
        <c:axId val="211480656"/>
        <c:axId val="1"/>
      </c:barChart>
      <c:catAx>
        <c:axId val="211480656"/>
        <c:scaling>
          <c:orientation val="minMax"/>
        </c:scaling>
        <c:delete val="0"/>
        <c:axPos val="b"/>
        <c:numFmt formatCode="General" sourceLinked="1"/>
        <c:majorTickMark val="out"/>
        <c:minorTickMark val="none"/>
        <c:tickLblPos val="nextTo"/>
        <c:txPr>
          <a:bodyPr/>
          <a:lstStyle/>
          <a:p>
            <a:pPr>
              <a:defRPr baseline="0">
                <a:latin typeface="Arial" panose="020B0604020202020204" pitchFamily="34" charset="0"/>
              </a:defRPr>
            </a:pPr>
            <a:endParaRPr lang="en-US"/>
          </a:p>
        </c:txPr>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txPr>
          <a:bodyPr/>
          <a:lstStyle/>
          <a:p>
            <a:pPr>
              <a:defRPr baseline="0">
                <a:latin typeface="Arial" panose="020B0604020202020204" pitchFamily="34" charset="0"/>
              </a:defRPr>
            </a:pPr>
            <a:endParaRPr lang="en-US"/>
          </a:p>
        </c:txPr>
        <c:crossAx val="211480656"/>
        <c:crosses val="autoZero"/>
        <c:crossBetween val="between"/>
      </c:valAx>
      <c:spPr>
        <a:noFill/>
        <a:ln w="25387">
          <a:noFill/>
        </a:ln>
      </c:spPr>
    </c:plotArea>
    <c:plotVisOnly val="1"/>
    <c:dispBlanksAs val="gap"/>
    <c:showDLblsOverMax val="0"/>
  </c:chart>
  <c:txPr>
    <a:bodyPr/>
    <a:lstStyle/>
    <a:p>
      <a:pPr>
        <a:defRPr sz="1796"/>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021561-5AFC-4422-A6BA-FD92E69ECE9A}" type="doc">
      <dgm:prSet loTypeId="urn:microsoft.com/office/officeart/2005/8/layout/cycle5" loCatId="cycle" qsTypeId="urn:microsoft.com/office/officeart/2005/8/quickstyle/3d1" qsCatId="3D" csTypeId="urn:microsoft.com/office/officeart/2005/8/colors/accent1_2" csCatId="accent1" phldr="1"/>
      <dgm:spPr/>
      <dgm:t>
        <a:bodyPr/>
        <a:lstStyle/>
        <a:p>
          <a:endParaRPr lang="en-US"/>
        </a:p>
      </dgm:t>
    </dgm:pt>
    <dgm:pt modelId="{FB6C2944-E9BF-445B-BF3E-1E0534B9529C}">
      <dgm:prSet phldrT="[Text]" custT="1"/>
      <dgm:spPr/>
      <dgm:t>
        <a:bodyPr/>
        <a:lstStyle/>
        <a:p>
          <a:r>
            <a:rPr lang="en-US" sz="2000" dirty="0"/>
            <a:t>Expand  </a:t>
          </a:r>
        </a:p>
      </dgm:t>
    </dgm:pt>
    <dgm:pt modelId="{34B01876-4A0C-466F-9BA0-70A3267A5F13}" type="parTrans" cxnId="{23B9E626-4401-4AA9-BBD8-595B33CDCE49}">
      <dgm:prSet/>
      <dgm:spPr/>
      <dgm:t>
        <a:bodyPr/>
        <a:lstStyle/>
        <a:p>
          <a:endParaRPr lang="en-US" sz="1600"/>
        </a:p>
      </dgm:t>
    </dgm:pt>
    <dgm:pt modelId="{E6155E3A-14D6-4CBE-BD5B-F70AD6EE88D6}" type="sibTrans" cxnId="{23B9E626-4401-4AA9-BBD8-595B33CDCE49}">
      <dgm:prSet/>
      <dgm:spPr/>
      <dgm:t>
        <a:bodyPr/>
        <a:lstStyle/>
        <a:p>
          <a:endParaRPr lang="en-US" sz="1600"/>
        </a:p>
      </dgm:t>
    </dgm:pt>
    <dgm:pt modelId="{1C9EFBC1-BC11-4C57-B197-FCD7D101AAFF}" type="pres">
      <dgm:prSet presAssocID="{57021561-5AFC-4422-A6BA-FD92E69ECE9A}" presName="cycle" presStyleCnt="0">
        <dgm:presLayoutVars>
          <dgm:dir/>
          <dgm:resizeHandles val="exact"/>
        </dgm:presLayoutVars>
      </dgm:prSet>
      <dgm:spPr/>
    </dgm:pt>
    <dgm:pt modelId="{50B7B57F-9121-4D09-A452-0EEF3144F49F}" type="pres">
      <dgm:prSet presAssocID="{FB6C2944-E9BF-445B-BF3E-1E0534B9529C}" presName="node" presStyleLbl="node1" presStyleIdx="0" presStyleCnt="1" custRadScaleRad="62313" custRadScaleInc="509">
        <dgm:presLayoutVars>
          <dgm:bulletEnabled val="1"/>
        </dgm:presLayoutVars>
      </dgm:prSet>
      <dgm:spPr/>
    </dgm:pt>
  </dgm:ptLst>
  <dgm:cxnLst>
    <dgm:cxn modelId="{23B9E626-4401-4AA9-BBD8-595B33CDCE49}" srcId="{57021561-5AFC-4422-A6BA-FD92E69ECE9A}" destId="{FB6C2944-E9BF-445B-BF3E-1E0534B9529C}" srcOrd="0" destOrd="0" parTransId="{34B01876-4A0C-466F-9BA0-70A3267A5F13}" sibTransId="{E6155E3A-14D6-4CBE-BD5B-F70AD6EE88D6}"/>
    <dgm:cxn modelId="{79CF9346-1065-4217-8CC6-C510ECABF090}" type="presOf" srcId="{57021561-5AFC-4422-A6BA-FD92E69ECE9A}" destId="{1C9EFBC1-BC11-4C57-B197-FCD7D101AAFF}" srcOrd="0" destOrd="0" presId="urn:microsoft.com/office/officeart/2005/8/layout/cycle5"/>
    <dgm:cxn modelId="{462450C6-94EB-49C7-AE55-F19C99085631}" type="presOf" srcId="{FB6C2944-E9BF-445B-BF3E-1E0534B9529C}" destId="{50B7B57F-9121-4D09-A452-0EEF3144F49F}" srcOrd="0" destOrd="0" presId="urn:microsoft.com/office/officeart/2005/8/layout/cycle5"/>
    <dgm:cxn modelId="{AB0CC01B-A721-4593-8B58-C4A51A0945BA}" type="presParOf" srcId="{1C9EFBC1-BC11-4C57-B197-FCD7D101AAFF}" destId="{50B7B57F-9121-4D09-A452-0EEF3144F49F}" srcOrd="0"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39392F-3C8E-40FC-BB08-D1E0F9376A64}" type="doc">
      <dgm:prSet loTypeId="urn:microsoft.com/office/officeart/2005/8/layout/cycle5" loCatId="cycle" qsTypeId="urn:microsoft.com/office/officeart/2005/8/quickstyle/3d1" qsCatId="3D" csTypeId="urn:microsoft.com/office/officeart/2005/8/colors/accent1_2" csCatId="accent1" phldr="1"/>
      <dgm:spPr/>
      <dgm:t>
        <a:bodyPr/>
        <a:lstStyle/>
        <a:p>
          <a:endParaRPr lang="en-US"/>
        </a:p>
      </dgm:t>
    </dgm:pt>
    <dgm:pt modelId="{1D667359-12E2-4E7E-A065-DB16BE1025A8}">
      <dgm:prSet phldrT="[Text]" custT="1"/>
      <dgm:spPr>
        <a:solidFill>
          <a:srgbClr val="00B050"/>
        </a:solidFill>
      </dgm:spPr>
      <dgm:t>
        <a:bodyPr/>
        <a:lstStyle/>
        <a:p>
          <a:r>
            <a:rPr lang="en-US" sz="1800" dirty="0"/>
            <a:t>Engage</a:t>
          </a:r>
        </a:p>
      </dgm:t>
    </dgm:pt>
    <dgm:pt modelId="{A910724E-4894-4BAD-92DA-687CC4C0895D}" type="parTrans" cxnId="{85324ED6-DA1D-4F82-AF6B-B6AC332B9C46}">
      <dgm:prSet/>
      <dgm:spPr/>
      <dgm:t>
        <a:bodyPr/>
        <a:lstStyle/>
        <a:p>
          <a:endParaRPr lang="en-US" sz="1800"/>
        </a:p>
      </dgm:t>
    </dgm:pt>
    <dgm:pt modelId="{2374AA87-E62C-45AF-9A91-F943115434BA}" type="sibTrans" cxnId="{85324ED6-DA1D-4F82-AF6B-B6AC332B9C46}">
      <dgm:prSet/>
      <dgm:spPr/>
      <dgm:t>
        <a:bodyPr/>
        <a:lstStyle/>
        <a:p>
          <a:endParaRPr lang="en-US" sz="1800"/>
        </a:p>
      </dgm:t>
    </dgm:pt>
    <dgm:pt modelId="{DE29ED75-57F6-46EA-92D5-864713B085C2}">
      <dgm:prSet phldrT="[Text]" custT="1"/>
      <dgm:spPr>
        <a:solidFill>
          <a:srgbClr val="00B050"/>
        </a:solidFill>
      </dgm:spPr>
      <dgm:t>
        <a:bodyPr/>
        <a:lstStyle/>
        <a:p>
          <a:r>
            <a:rPr lang="en-US" sz="1800" dirty="0"/>
            <a:t>Expand</a:t>
          </a:r>
        </a:p>
      </dgm:t>
    </dgm:pt>
    <dgm:pt modelId="{57E4A42F-95D8-4FE6-879B-43A94BE71B22}" type="parTrans" cxnId="{B61A8BA5-3ED2-4EF3-BC58-A2360889EDA1}">
      <dgm:prSet/>
      <dgm:spPr/>
      <dgm:t>
        <a:bodyPr/>
        <a:lstStyle/>
        <a:p>
          <a:endParaRPr lang="en-US" sz="1800"/>
        </a:p>
      </dgm:t>
    </dgm:pt>
    <dgm:pt modelId="{FC8F9EF6-850E-44DF-876C-F30AFD313966}" type="sibTrans" cxnId="{B61A8BA5-3ED2-4EF3-BC58-A2360889EDA1}">
      <dgm:prSet/>
      <dgm:spPr/>
      <dgm:t>
        <a:bodyPr/>
        <a:lstStyle/>
        <a:p>
          <a:endParaRPr lang="en-US" sz="1800"/>
        </a:p>
      </dgm:t>
    </dgm:pt>
    <dgm:pt modelId="{3E44B97F-CF4A-4780-9425-61ED558C8E24}">
      <dgm:prSet phldrT="[Text]" custT="1"/>
      <dgm:spPr/>
      <dgm:t>
        <a:bodyPr/>
        <a:lstStyle/>
        <a:p>
          <a:r>
            <a:rPr lang="en-US" sz="1600" dirty="0"/>
            <a:t>Excursion</a:t>
          </a:r>
        </a:p>
      </dgm:t>
    </dgm:pt>
    <dgm:pt modelId="{07CB75E6-2421-4875-9E6B-8EF107BA9884}" type="parTrans" cxnId="{59C847D0-7252-4FEF-A91F-C6501F27D060}">
      <dgm:prSet/>
      <dgm:spPr/>
      <dgm:t>
        <a:bodyPr/>
        <a:lstStyle/>
        <a:p>
          <a:endParaRPr lang="en-US" sz="1800"/>
        </a:p>
      </dgm:t>
    </dgm:pt>
    <dgm:pt modelId="{46141F02-DD1C-4B30-BB38-3F9B3A57E7FB}" type="sibTrans" cxnId="{59C847D0-7252-4FEF-A91F-C6501F27D060}">
      <dgm:prSet/>
      <dgm:spPr/>
      <dgm:t>
        <a:bodyPr/>
        <a:lstStyle/>
        <a:p>
          <a:endParaRPr lang="en-US" sz="1800"/>
        </a:p>
      </dgm:t>
    </dgm:pt>
    <dgm:pt modelId="{55E0D190-E63D-4478-BFF8-EFDB96C195C6}">
      <dgm:prSet phldrT="[Text]" custT="1"/>
      <dgm:spPr/>
      <dgm:t>
        <a:bodyPr/>
        <a:lstStyle/>
        <a:p>
          <a:r>
            <a:rPr lang="en-US" sz="1800" dirty="0"/>
            <a:t>Establish ID</a:t>
          </a:r>
        </a:p>
      </dgm:t>
    </dgm:pt>
    <dgm:pt modelId="{229BEA29-5BAF-4B44-889E-E0B0BD1A937C}" type="parTrans" cxnId="{081A173A-72BB-4F8D-B4D4-11232BB18D8B}">
      <dgm:prSet/>
      <dgm:spPr/>
      <dgm:t>
        <a:bodyPr/>
        <a:lstStyle/>
        <a:p>
          <a:endParaRPr lang="en-US" sz="1800"/>
        </a:p>
      </dgm:t>
    </dgm:pt>
    <dgm:pt modelId="{A7A64BF1-F113-47CF-BBAF-A2436F561134}" type="sibTrans" cxnId="{081A173A-72BB-4F8D-B4D4-11232BB18D8B}">
      <dgm:prSet/>
      <dgm:spPr/>
      <dgm:t>
        <a:bodyPr/>
        <a:lstStyle/>
        <a:p>
          <a:endParaRPr lang="en-US" sz="1800"/>
        </a:p>
      </dgm:t>
    </dgm:pt>
    <dgm:pt modelId="{97E9B295-7E7A-4F7C-8835-356BAE101DF8}">
      <dgm:prSet phldrT="[Text]" custT="1"/>
      <dgm:spPr/>
      <dgm:t>
        <a:bodyPr/>
        <a:lstStyle/>
        <a:p>
          <a:r>
            <a:rPr lang="en-US" sz="1800" dirty="0"/>
            <a:t>Enable</a:t>
          </a:r>
        </a:p>
      </dgm:t>
    </dgm:pt>
    <dgm:pt modelId="{C8F88DD6-38FC-436F-B8F0-79E2FB98CABA}" type="parTrans" cxnId="{6448D562-0E51-4931-BB5F-FE8A37D3EC38}">
      <dgm:prSet/>
      <dgm:spPr/>
      <dgm:t>
        <a:bodyPr/>
        <a:lstStyle/>
        <a:p>
          <a:endParaRPr lang="en-US" sz="1800"/>
        </a:p>
      </dgm:t>
    </dgm:pt>
    <dgm:pt modelId="{C735712E-BA5F-4226-A122-951EF80205AF}" type="sibTrans" cxnId="{6448D562-0E51-4931-BB5F-FE8A37D3EC38}">
      <dgm:prSet/>
      <dgm:spPr/>
      <dgm:t>
        <a:bodyPr/>
        <a:lstStyle/>
        <a:p>
          <a:endParaRPr lang="en-US" sz="1800"/>
        </a:p>
      </dgm:t>
    </dgm:pt>
    <dgm:pt modelId="{EA455AE2-F3E3-48C8-9164-1465202256BD}" type="pres">
      <dgm:prSet presAssocID="{4739392F-3C8E-40FC-BB08-D1E0F9376A64}" presName="cycle" presStyleCnt="0">
        <dgm:presLayoutVars>
          <dgm:dir/>
          <dgm:resizeHandles val="exact"/>
        </dgm:presLayoutVars>
      </dgm:prSet>
      <dgm:spPr/>
    </dgm:pt>
    <dgm:pt modelId="{078C38B5-7DA8-4371-8548-F5E493EA6853}" type="pres">
      <dgm:prSet presAssocID="{1D667359-12E2-4E7E-A065-DB16BE1025A8}" presName="node" presStyleLbl="node1" presStyleIdx="0" presStyleCnt="5">
        <dgm:presLayoutVars>
          <dgm:bulletEnabled val="1"/>
        </dgm:presLayoutVars>
      </dgm:prSet>
      <dgm:spPr/>
    </dgm:pt>
    <dgm:pt modelId="{BFF3E5D7-7C97-43C5-874B-A4B582F52A14}" type="pres">
      <dgm:prSet presAssocID="{1D667359-12E2-4E7E-A065-DB16BE1025A8}" presName="spNode" presStyleCnt="0"/>
      <dgm:spPr/>
    </dgm:pt>
    <dgm:pt modelId="{90852643-2F89-4C29-804C-6492AC365A7A}" type="pres">
      <dgm:prSet presAssocID="{2374AA87-E62C-45AF-9A91-F943115434BA}" presName="sibTrans" presStyleLbl="sibTrans1D1" presStyleIdx="0" presStyleCnt="5"/>
      <dgm:spPr/>
    </dgm:pt>
    <dgm:pt modelId="{F24DC781-E80B-466C-ABEB-1F7E4ED04E6F}" type="pres">
      <dgm:prSet presAssocID="{DE29ED75-57F6-46EA-92D5-864713B085C2}" presName="node" presStyleLbl="node1" presStyleIdx="1" presStyleCnt="5">
        <dgm:presLayoutVars>
          <dgm:bulletEnabled val="1"/>
        </dgm:presLayoutVars>
      </dgm:prSet>
      <dgm:spPr/>
    </dgm:pt>
    <dgm:pt modelId="{2E396690-DDBB-4F91-9A5D-3F83F1800B64}" type="pres">
      <dgm:prSet presAssocID="{DE29ED75-57F6-46EA-92D5-864713B085C2}" presName="spNode" presStyleCnt="0"/>
      <dgm:spPr/>
    </dgm:pt>
    <dgm:pt modelId="{6E8412D8-D356-4619-8024-929A3B50B39D}" type="pres">
      <dgm:prSet presAssocID="{FC8F9EF6-850E-44DF-876C-F30AFD313966}" presName="sibTrans" presStyleLbl="sibTrans1D1" presStyleIdx="1" presStyleCnt="5"/>
      <dgm:spPr/>
    </dgm:pt>
    <dgm:pt modelId="{CC436DC6-A813-44B1-A81C-B9C9B27E8B68}" type="pres">
      <dgm:prSet presAssocID="{3E44B97F-CF4A-4780-9425-61ED558C8E24}" presName="node" presStyleLbl="node1" presStyleIdx="2" presStyleCnt="5">
        <dgm:presLayoutVars>
          <dgm:bulletEnabled val="1"/>
        </dgm:presLayoutVars>
      </dgm:prSet>
      <dgm:spPr/>
    </dgm:pt>
    <dgm:pt modelId="{0A8A9563-003C-4937-AE53-BE3EECF2DBCC}" type="pres">
      <dgm:prSet presAssocID="{3E44B97F-CF4A-4780-9425-61ED558C8E24}" presName="spNode" presStyleCnt="0"/>
      <dgm:spPr/>
    </dgm:pt>
    <dgm:pt modelId="{863A1352-FA4A-41E9-9EF4-0166B79B4BF9}" type="pres">
      <dgm:prSet presAssocID="{46141F02-DD1C-4B30-BB38-3F9B3A57E7FB}" presName="sibTrans" presStyleLbl="sibTrans1D1" presStyleIdx="2" presStyleCnt="5"/>
      <dgm:spPr/>
    </dgm:pt>
    <dgm:pt modelId="{DA3AAF27-3A57-4665-9584-A29C8A4C916C}" type="pres">
      <dgm:prSet presAssocID="{55E0D190-E63D-4478-BFF8-EFDB96C195C6}" presName="node" presStyleLbl="node1" presStyleIdx="3" presStyleCnt="5">
        <dgm:presLayoutVars>
          <dgm:bulletEnabled val="1"/>
        </dgm:presLayoutVars>
      </dgm:prSet>
      <dgm:spPr/>
    </dgm:pt>
    <dgm:pt modelId="{EEE59444-721F-497A-80C4-9C52D871EC77}" type="pres">
      <dgm:prSet presAssocID="{55E0D190-E63D-4478-BFF8-EFDB96C195C6}" presName="spNode" presStyleCnt="0"/>
      <dgm:spPr/>
    </dgm:pt>
    <dgm:pt modelId="{78668F4C-7090-4592-8AC3-C095918266A3}" type="pres">
      <dgm:prSet presAssocID="{A7A64BF1-F113-47CF-BBAF-A2436F561134}" presName="sibTrans" presStyleLbl="sibTrans1D1" presStyleIdx="3" presStyleCnt="5"/>
      <dgm:spPr/>
    </dgm:pt>
    <dgm:pt modelId="{8784F03C-9A83-43D8-8F4F-CE0243FBBDC9}" type="pres">
      <dgm:prSet presAssocID="{97E9B295-7E7A-4F7C-8835-356BAE101DF8}" presName="node" presStyleLbl="node1" presStyleIdx="4" presStyleCnt="5" custRadScaleRad="99268" custRadScaleInc="573">
        <dgm:presLayoutVars>
          <dgm:bulletEnabled val="1"/>
        </dgm:presLayoutVars>
      </dgm:prSet>
      <dgm:spPr/>
    </dgm:pt>
    <dgm:pt modelId="{D0B2FD21-55A5-4CBC-8898-DCE9480E1945}" type="pres">
      <dgm:prSet presAssocID="{97E9B295-7E7A-4F7C-8835-356BAE101DF8}" presName="spNode" presStyleCnt="0"/>
      <dgm:spPr/>
    </dgm:pt>
    <dgm:pt modelId="{630AA2CC-66CA-407B-8ADE-A8DB99D617DB}" type="pres">
      <dgm:prSet presAssocID="{C735712E-BA5F-4226-A122-951EF80205AF}" presName="sibTrans" presStyleLbl="sibTrans1D1" presStyleIdx="4" presStyleCnt="5"/>
      <dgm:spPr/>
    </dgm:pt>
  </dgm:ptLst>
  <dgm:cxnLst>
    <dgm:cxn modelId="{DC097503-F591-4796-A836-9489A39A642A}" type="presOf" srcId="{55E0D190-E63D-4478-BFF8-EFDB96C195C6}" destId="{DA3AAF27-3A57-4665-9584-A29C8A4C916C}" srcOrd="0" destOrd="0" presId="urn:microsoft.com/office/officeart/2005/8/layout/cycle5"/>
    <dgm:cxn modelId="{8EBA9416-F0D5-473C-B9AE-FE1BB3BB7F01}" type="presOf" srcId="{DE29ED75-57F6-46EA-92D5-864713B085C2}" destId="{F24DC781-E80B-466C-ABEB-1F7E4ED04E6F}" srcOrd="0" destOrd="0" presId="urn:microsoft.com/office/officeart/2005/8/layout/cycle5"/>
    <dgm:cxn modelId="{847E6522-70A8-401F-9AC3-EA3754878402}" type="presOf" srcId="{1D667359-12E2-4E7E-A065-DB16BE1025A8}" destId="{078C38B5-7DA8-4371-8548-F5E493EA6853}" srcOrd="0" destOrd="0" presId="urn:microsoft.com/office/officeart/2005/8/layout/cycle5"/>
    <dgm:cxn modelId="{081A173A-72BB-4F8D-B4D4-11232BB18D8B}" srcId="{4739392F-3C8E-40FC-BB08-D1E0F9376A64}" destId="{55E0D190-E63D-4478-BFF8-EFDB96C195C6}" srcOrd="3" destOrd="0" parTransId="{229BEA29-5BAF-4B44-889E-E0B0BD1A937C}" sibTransId="{A7A64BF1-F113-47CF-BBAF-A2436F561134}"/>
    <dgm:cxn modelId="{6448D562-0E51-4931-BB5F-FE8A37D3EC38}" srcId="{4739392F-3C8E-40FC-BB08-D1E0F9376A64}" destId="{97E9B295-7E7A-4F7C-8835-356BAE101DF8}" srcOrd="4" destOrd="0" parTransId="{C8F88DD6-38FC-436F-B8F0-79E2FB98CABA}" sibTransId="{C735712E-BA5F-4226-A122-951EF80205AF}"/>
    <dgm:cxn modelId="{5F5BB26A-AE93-4794-926D-03A97BEBD403}" type="presOf" srcId="{2374AA87-E62C-45AF-9A91-F943115434BA}" destId="{90852643-2F89-4C29-804C-6492AC365A7A}" srcOrd="0" destOrd="0" presId="urn:microsoft.com/office/officeart/2005/8/layout/cycle5"/>
    <dgm:cxn modelId="{236B307E-2BBB-46B6-9C0E-597E56F43E47}" type="presOf" srcId="{A7A64BF1-F113-47CF-BBAF-A2436F561134}" destId="{78668F4C-7090-4592-8AC3-C095918266A3}" srcOrd="0" destOrd="0" presId="urn:microsoft.com/office/officeart/2005/8/layout/cycle5"/>
    <dgm:cxn modelId="{6BD31784-1196-4191-9818-02C82D983AB4}" type="presOf" srcId="{3E44B97F-CF4A-4780-9425-61ED558C8E24}" destId="{CC436DC6-A813-44B1-A81C-B9C9B27E8B68}" srcOrd="0" destOrd="0" presId="urn:microsoft.com/office/officeart/2005/8/layout/cycle5"/>
    <dgm:cxn modelId="{6BC1599E-96CD-484F-AA81-0EA5D3EE4B4C}" type="presOf" srcId="{97E9B295-7E7A-4F7C-8835-356BAE101DF8}" destId="{8784F03C-9A83-43D8-8F4F-CE0243FBBDC9}" srcOrd="0" destOrd="0" presId="urn:microsoft.com/office/officeart/2005/8/layout/cycle5"/>
    <dgm:cxn modelId="{B61A8BA5-3ED2-4EF3-BC58-A2360889EDA1}" srcId="{4739392F-3C8E-40FC-BB08-D1E0F9376A64}" destId="{DE29ED75-57F6-46EA-92D5-864713B085C2}" srcOrd="1" destOrd="0" parTransId="{57E4A42F-95D8-4FE6-879B-43A94BE71B22}" sibTransId="{FC8F9EF6-850E-44DF-876C-F30AFD313966}"/>
    <dgm:cxn modelId="{46F949C2-C355-478D-A7E3-91E48718FCD5}" type="presOf" srcId="{46141F02-DD1C-4B30-BB38-3F9B3A57E7FB}" destId="{863A1352-FA4A-41E9-9EF4-0166B79B4BF9}" srcOrd="0" destOrd="0" presId="urn:microsoft.com/office/officeart/2005/8/layout/cycle5"/>
    <dgm:cxn modelId="{59C847D0-7252-4FEF-A91F-C6501F27D060}" srcId="{4739392F-3C8E-40FC-BB08-D1E0F9376A64}" destId="{3E44B97F-CF4A-4780-9425-61ED558C8E24}" srcOrd="2" destOrd="0" parTransId="{07CB75E6-2421-4875-9E6B-8EF107BA9884}" sibTransId="{46141F02-DD1C-4B30-BB38-3F9B3A57E7FB}"/>
    <dgm:cxn modelId="{85324ED6-DA1D-4F82-AF6B-B6AC332B9C46}" srcId="{4739392F-3C8E-40FC-BB08-D1E0F9376A64}" destId="{1D667359-12E2-4E7E-A065-DB16BE1025A8}" srcOrd="0" destOrd="0" parTransId="{A910724E-4894-4BAD-92DA-687CC4C0895D}" sibTransId="{2374AA87-E62C-45AF-9A91-F943115434BA}"/>
    <dgm:cxn modelId="{874B00DB-C33D-44E9-84B8-3D59577F8CB3}" type="presOf" srcId="{FC8F9EF6-850E-44DF-876C-F30AFD313966}" destId="{6E8412D8-D356-4619-8024-929A3B50B39D}" srcOrd="0" destOrd="0" presId="urn:microsoft.com/office/officeart/2005/8/layout/cycle5"/>
    <dgm:cxn modelId="{124886DB-4119-47D9-9825-FA9A6C250E13}" type="presOf" srcId="{4739392F-3C8E-40FC-BB08-D1E0F9376A64}" destId="{EA455AE2-F3E3-48C8-9164-1465202256BD}" srcOrd="0" destOrd="0" presId="urn:microsoft.com/office/officeart/2005/8/layout/cycle5"/>
    <dgm:cxn modelId="{2F0AE7EE-96D0-4A93-8E11-0828929B9164}" type="presOf" srcId="{C735712E-BA5F-4226-A122-951EF80205AF}" destId="{630AA2CC-66CA-407B-8ADE-A8DB99D617DB}" srcOrd="0" destOrd="0" presId="urn:microsoft.com/office/officeart/2005/8/layout/cycle5"/>
    <dgm:cxn modelId="{25C0DE05-E8B7-42E6-878D-54C81CD1B7F9}" type="presParOf" srcId="{EA455AE2-F3E3-48C8-9164-1465202256BD}" destId="{078C38B5-7DA8-4371-8548-F5E493EA6853}" srcOrd="0" destOrd="0" presId="urn:microsoft.com/office/officeart/2005/8/layout/cycle5"/>
    <dgm:cxn modelId="{9EECC0EC-4B7D-42CC-965F-E7879677CBEA}" type="presParOf" srcId="{EA455AE2-F3E3-48C8-9164-1465202256BD}" destId="{BFF3E5D7-7C97-43C5-874B-A4B582F52A14}" srcOrd="1" destOrd="0" presId="urn:microsoft.com/office/officeart/2005/8/layout/cycle5"/>
    <dgm:cxn modelId="{AA88FDCE-CAD8-4EE8-B19A-8349EA272DCE}" type="presParOf" srcId="{EA455AE2-F3E3-48C8-9164-1465202256BD}" destId="{90852643-2F89-4C29-804C-6492AC365A7A}" srcOrd="2" destOrd="0" presId="urn:microsoft.com/office/officeart/2005/8/layout/cycle5"/>
    <dgm:cxn modelId="{15C988C3-1548-4A8E-8F26-408F5CB711AC}" type="presParOf" srcId="{EA455AE2-F3E3-48C8-9164-1465202256BD}" destId="{F24DC781-E80B-466C-ABEB-1F7E4ED04E6F}" srcOrd="3" destOrd="0" presId="urn:microsoft.com/office/officeart/2005/8/layout/cycle5"/>
    <dgm:cxn modelId="{E23C83A4-FDEB-4957-A857-346423FE5916}" type="presParOf" srcId="{EA455AE2-F3E3-48C8-9164-1465202256BD}" destId="{2E396690-DDBB-4F91-9A5D-3F83F1800B64}" srcOrd="4" destOrd="0" presId="urn:microsoft.com/office/officeart/2005/8/layout/cycle5"/>
    <dgm:cxn modelId="{04FBF238-1DDA-47B5-BB13-17BA920D707B}" type="presParOf" srcId="{EA455AE2-F3E3-48C8-9164-1465202256BD}" destId="{6E8412D8-D356-4619-8024-929A3B50B39D}" srcOrd="5" destOrd="0" presId="urn:microsoft.com/office/officeart/2005/8/layout/cycle5"/>
    <dgm:cxn modelId="{7CDFA130-5866-456A-BF5F-E1EDB699B9C0}" type="presParOf" srcId="{EA455AE2-F3E3-48C8-9164-1465202256BD}" destId="{CC436DC6-A813-44B1-A81C-B9C9B27E8B68}" srcOrd="6" destOrd="0" presId="urn:microsoft.com/office/officeart/2005/8/layout/cycle5"/>
    <dgm:cxn modelId="{DE3F1AE6-20FB-4866-9AA6-8DC37AE57B74}" type="presParOf" srcId="{EA455AE2-F3E3-48C8-9164-1465202256BD}" destId="{0A8A9563-003C-4937-AE53-BE3EECF2DBCC}" srcOrd="7" destOrd="0" presId="urn:microsoft.com/office/officeart/2005/8/layout/cycle5"/>
    <dgm:cxn modelId="{3A446DCA-29B6-4E3A-B599-3518BD7F6151}" type="presParOf" srcId="{EA455AE2-F3E3-48C8-9164-1465202256BD}" destId="{863A1352-FA4A-41E9-9EF4-0166B79B4BF9}" srcOrd="8" destOrd="0" presId="urn:microsoft.com/office/officeart/2005/8/layout/cycle5"/>
    <dgm:cxn modelId="{2F1F111F-EDC6-41B0-8625-B2A4BF529EF2}" type="presParOf" srcId="{EA455AE2-F3E3-48C8-9164-1465202256BD}" destId="{DA3AAF27-3A57-4665-9584-A29C8A4C916C}" srcOrd="9" destOrd="0" presId="urn:microsoft.com/office/officeart/2005/8/layout/cycle5"/>
    <dgm:cxn modelId="{F55FF641-CCB0-47FE-AE0C-76356A24934E}" type="presParOf" srcId="{EA455AE2-F3E3-48C8-9164-1465202256BD}" destId="{EEE59444-721F-497A-80C4-9C52D871EC77}" srcOrd="10" destOrd="0" presId="urn:microsoft.com/office/officeart/2005/8/layout/cycle5"/>
    <dgm:cxn modelId="{832FFBB8-A56E-4568-806A-C9F283333888}" type="presParOf" srcId="{EA455AE2-F3E3-48C8-9164-1465202256BD}" destId="{78668F4C-7090-4592-8AC3-C095918266A3}" srcOrd="11" destOrd="0" presId="urn:microsoft.com/office/officeart/2005/8/layout/cycle5"/>
    <dgm:cxn modelId="{5570F525-B8AF-49FA-8537-7DA9DB5C27C9}" type="presParOf" srcId="{EA455AE2-F3E3-48C8-9164-1465202256BD}" destId="{8784F03C-9A83-43D8-8F4F-CE0243FBBDC9}" srcOrd="12" destOrd="0" presId="urn:microsoft.com/office/officeart/2005/8/layout/cycle5"/>
    <dgm:cxn modelId="{B6F4DDEF-E48E-4B1A-9CE4-3CB1A54B3829}" type="presParOf" srcId="{EA455AE2-F3E3-48C8-9164-1465202256BD}" destId="{D0B2FD21-55A5-4CBC-8898-DCE9480E1945}" srcOrd="13" destOrd="0" presId="urn:microsoft.com/office/officeart/2005/8/layout/cycle5"/>
    <dgm:cxn modelId="{D4CC394E-023C-4689-8B3D-7EBBA92D4FC6}" type="presParOf" srcId="{EA455AE2-F3E3-48C8-9164-1465202256BD}" destId="{630AA2CC-66CA-407B-8ADE-A8DB99D617DB}" srcOrd="14"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7B57F-9121-4D09-A452-0EEF3144F49F}">
      <dsp:nvSpPr>
        <dsp:cNvPr id="0" name=""/>
        <dsp:cNvSpPr/>
      </dsp:nvSpPr>
      <dsp:spPr>
        <a:xfrm>
          <a:off x="0" y="132243"/>
          <a:ext cx="1124473" cy="730907"/>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Expand  </a:t>
          </a:r>
        </a:p>
      </dsp:txBody>
      <dsp:txXfrm>
        <a:off x="35680" y="167923"/>
        <a:ext cx="1053113" cy="6595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C38B5-7DA8-4371-8548-F5E493EA6853}">
      <dsp:nvSpPr>
        <dsp:cNvPr id="0" name=""/>
        <dsp:cNvSpPr/>
      </dsp:nvSpPr>
      <dsp:spPr>
        <a:xfrm>
          <a:off x="2790229" y="2747"/>
          <a:ext cx="1188140" cy="772291"/>
        </a:xfrm>
        <a:prstGeom prst="roundRect">
          <a:avLst/>
        </a:prstGeom>
        <a:solidFill>
          <a:srgbClr val="00B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Engage</a:t>
          </a:r>
        </a:p>
      </dsp:txBody>
      <dsp:txXfrm>
        <a:off x="2827929" y="40447"/>
        <a:ext cx="1112740" cy="696891"/>
      </dsp:txXfrm>
    </dsp:sp>
    <dsp:sp modelId="{90852643-2F89-4C29-804C-6492AC365A7A}">
      <dsp:nvSpPr>
        <dsp:cNvPr id="0" name=""/>
        <dsp:cNvSpPr/>
      </dsp:nvSpPr>
      <dsp:spPr>
        <a:xfrm>
          <a:off x="1842171" y="388893"/>
          <a:ext cx="3084256" cy="3084256"/>
        </a:xfrm>
        <a:custGeom>
          <a:avLst/>
          <a:gdLst/>
          <a:ahLst/>
          <a:cxnLst/>
          <a:rect l="0" t="0" r="0" b="0"/>
          <a:pathLst>
            <a:path>
              <a:moveTo>
                <a:pt x="2295166" y="196360"/>
              </a:moveTo>
              <a:arcTo wR="1542128" hR="1542128" stAng="17953779" swAng="1210992"/>
            </a:path>
          </a:pathLst>
        </a:custGeom>
        <a:noFill/>
        <a:ln w="9525" cap="flat" cmpd="sng" algn="ctr">
          <a:solidFill>
            <a:schemeClr val="accent1">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F24DC781-E80B-466C-ABEB-1F7E4ED04E6F}">
      <dsp:nvSpPr>
        <dsp:cNvPr id="0" name=""/>
        <dsp:cNvSpPr/>
      </dsp:nvSpPr>
      <dsp:spPr>
        <a:xfrm>
          <a:off x="4256880" y="1068331"/>
          <a:ext cx="1188140" cy="772291"/>
        </a:xfrm>
        <a:prstGeom prst="roundRect">
          <a:avLst/>
        </a:prstGeom>
        <a:solidFill>
          <a:srgbClr val="00B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Expand</a:t>
          </a:r>
        </a:p>
      </dsp:txBody>
      <dsp:txXfrm>
        <a:off x="4294580" y="1106031"/>
        <a:ext cx="1112740" cy="696891"/>
      </dsp:txXfrm>
    </dsp:sp>
    <dsp:sp modelId="{6E8412D8-D356-4619-8024-929A3B50B39D}">
      <dsp:nvSpPr>
        <dsp:cNvPr id="0" name=""/>
        <dsp:cNvSpPr/>
      </dsp:nvSpPr>
      <dsp:spPr>
        <a:xfrm>
          <a:off x="1842171" y="388893"/>
          <a:ext cx="3084256" cy="3084256"/>
        </a:xfrm>
        <a:custGeom>
          <a:avLst/>
          <a:gdLst/>
          <a:ahLst/>
          <a:cxnLst/>
          <a:rect l="0" t="0" r="0" b="0"/>
          <a:pathLst>
            <a:path>
              <a:moveTo>
                <a:pt x="3080551" y="1648959"/>
              </a:moveTo>
              <a:arcTo wR="1542128" hR="1542128" stAng="21838342" swAng="1359304"/>
            </a:path>
          </a:pathLst>
        </a:custGeom>
        <a:noFill/>
        <a:ln w="9525" cap="flat" cmpd="sng" algn="ctr">
          <a:solidFill>
            <a:schemeClr val="accent1">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CC436DC6-A813-44B1-A81C-B9C9B27E8B68}">
      <dsp:nvSpPr>
        <dsp:cNvPr id="0" name=""/>
        <dsp:cNvSpPr/>
      </dsp:nvSpPr>
      <dsp:spPr>
        <a:xfrm>
          <a:off x="3696669" y="2792483"/>
          <a:ext cx="1188140" cy="772291"/>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Excursion</a:t>
          </a:r>
        </a:p>
      </dsp:txBody>
      <dsp:txXfrm>
        <a:off x="3734369" y="2830183"/>
        <a:ext cx="1112740" cy="696891"/>
      </dsp:txXfrm>
    </dsp:sp>
    <dsp:sp modelId="{863A1352-FA4A-41E9-9EF4-0166B79B4BF9}">
      <dsp:nvSpPr>
        <dsp:cNvPr id="0" name=""/>
        <dsp:cNvSpPr/>
      </dsp:nvSpPr>
      <dsp:spPr>
        <a:xfrm>
          <a:off x="1842171" y="388893"/>
          <a:ext cx="3084256" cy="3084256"/>
        </a:xfrm>
        <a:custGeom>
          <a:avLst/>
          <a:gdLst/>
          <a:ahLst/>
          <a:cxnLst/>
          <a:rect l="0" t="0" r="0" b="0"/>
          <a:pathLst>
            <a:path>
              <a:moveTo>
                <a:pt x="1731249" y="3072615"/>
              </a:moveTo>
              <a:arcTo wR="1542128" hR="1542128" stAng="4977343" swAng="845315"/>
            </a:path>
          </a:pathLst>
        </a:custGeom>
        <a:noFill/>
        <a:ln w="9525" cap="flat" cmpd="sng" algn="ctr">
          <a:solidFill>
            <a:schemeClr val="accent1">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A3AAF27-3A57-4665-9584-A29C8A4C916C}">
      <dsp:nvSpPr>
        <dsp:cNvPr id="0" name=""/>
        <dsp:cNvSpPr/>
      </dsp:nvSpPr>
      <dsp:spPr>
        <a:xfrm>
          <a:off x="1883789" y="2792483"/>
          <a:ext cx="1188140" cy="772291"/>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Establish ID</a:t>
          </a:r>
        </a:p>
      </dsp:txBody>
      <dsp:txXfrm>
        <a:off x="1921489" y="2830183"/>
        <a:ext cx="1112740" cy="696891"/>
      </dsp:txXfrm>
    </dsp:sp>
    <dsp:sp modelId="{78668F4C-7090-4592-8AC3-C095918266A3}">
      <dsp:nvSpPr>
        <dsp:cNvPr id="0" name=""/>
        <dsp:cNvSpPr/>
      </dsp:nvSpPr>
      <dsp:spPr>
        <a:xfrm>
          <a:off x="1852489" y="404414"/>
          <a:ext cx="3084256" cy="3084256"/>
        </a:xfrm>
        <a:custGeom>
          <a:avLst/>
          <a:gdLst/>
          <a:ahLst/>
          <a:cxnLst/>
          <a:rect l="0" t="0" r="0" b="0"/>
          <a:pathLst>
            <a:path>
              <a:moveTo>
                <a:pt x="155561" y="2217103"/>
              </a:moveTo>
              <a:arcTo wR="1542128" hR="1542128" stAng="9242601" swAng="1355040"/>
            </a:path>
          </a:pathLst>
        </a:custGeom>
        <a:noFill/>
        <a:ln w="9525" cap="flat" cmpd="sng" algn="ctr">
          <a:solidFill>
            <a:schemeClr val="accent1">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8784F03C-9A83-43D8-8F4F-CE0243FBBDC9}">
      <dsp:nvSpPr>
        <dsp:cNvPr id="0" name=""/>
        <dsp:cNvSpPr/>
      </dsp:nvSpPr>
      <dsp:spPr>
        <a:xfrm>
          <a:off x="1335453" y="1068327"/>
          <a:ext cx="1188140" cy="772291"/>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Enable</a:t>
          </a:r>
        </a:p>
      </dsp:txBody>
      <dsp:txXfrm>
        <a:off x="1373153" y="1106027"/>
        <a:ext cx="1112740" cy="696891"/>
      </dsp:txXfrm>
    </dsp:sp>
    <dsp:sp modelId="{630AA2CC-66CA-407B-8ADE-A8DB99D617DB}">
      <dsp:nvSpPr>
        <dsp:cNvPr id="0" name=""/>
        <dsp:cNvSpPr/>
      </dsp:nvSpPr>
      <dsp:spPr>
        <a:xfrm>
          <a:off x="1861253" y="380776"/>
          <a:ext cx="3084256" cy="3084256"/>
        </a:xfrm>
        <a:custGeom>
          <a:avLst/>
          <a:gdLst/>
          <a:ahLst/>
          <a:cxnLst/>
          <a:rect l="0" t="0" r="0" b="0"/>
          <a:pathLst>
            <a:path>
              <a:moveTo>
                <a:pt x="363321" y="547857"/>
              </a:moveTo>
              <a:arcTo wR="1542128" hR="1542128" stAng="13208769" swAng="1195912"/>
            </a:path>
          </a:pathLst>
        </a:custGeom>
        <a:noFill/>
        <a:ln w="9525" cap="flat" cmpd="sng" algn="ctr">
          <a:solidFill>
            <a:schemeClr val="accent1">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4B096-2BFC-4D8C-AF21-776331DB4805}" type="datetimeFigureOut">
              <a:rPr lang="en-GB" smtClean="0"/>
              <a:t>12/10/2018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069BF-6E27-4C15-9C19-390D152B581A}" type="slidenum">
              <a:rPr lang="en-GB" smtClean="0"/>
              <a:t>‹#›</a:t>
            </a:fld>
            <a:endParaRPr lang="en-GB"/>
          </a:p>
        </p:txBody>
      </p:sp>
    </p:spTree>
    <p:extLst>
      <p:ext uri="{BB962C8B-B14F-4D97-AF65-F5344CB8AC3E}">
        <p14:creationId xmlns:p14="http://schemas.microsoft.com/office/powerpoint/2010/main" val="288381976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6BFA5-118C-4E0A-A771-802F175229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61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Challange</a:t>
            </a:r>
            <a:endParaRPr lang="en-US" dirty="0"/>
          </a:p>
        </p:txBody>
      </p:sp>
      <p:sp>
        <p:nvSpPr>
          <p:cNvPr id="4" name="Slide Number Placeholder 3"/>
          <p:cNvSpPr>
            <a:spLocks noGrp="1"/>
          </p:cNvSpPr>
          <p:nvPr>
            <p:ph type="sldNum" sz="quarter" idx="10"/>
          </p:nvPr>
        </p:nvSpPr>
        <p:spPr/>
        <p:txBody>
          <a:bodyPr/>
          <a:lstStyle/>
          <a:p>
            <a:fld id="{962069BF-6E27-4C15-9C19-390D152B581A}" type="slidenum">
              <a:rPr lang="en-GB" smtClean="0"/>
              <a:t>7</a:t>
            </a:fld>
            <a:endParaRPr lang="en-GB"/>
          </a:p>
        </p:txBody>
      </p:sp>
    </p:spTree>
    <p:extLst>
      <p:ext uri="{BB962C8B-B14F-4D97-AF65-F5344CB8AC3E}">
        <p14:creationId xmlns:p14="http://schemas.microsoft.com/office/powerpoint/2010/main" val="288860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Challange</a:t>
            </a:r>
            <a:endParaRPr lang="en-US" dirty="0"/>
          </a:p>
        </p:txBody>
      </p:sp>
      <p:sp>
        <p:nvSpPr>
          <p:cNvPr id="4" name="Slide Number Placeholder 3"/>
          <p:cNvSpPr>
            <a:spLocks noGrp="1"/>
          </p:cNvSpPr>
          <p:nvPr>
            <p:ph type="sldNum" sz="quarter" idx="10"/>
          </p:nvPr>
        </p:nvSpPr>
        <p:spPr/>
        <p:txBody>
          <a:bodyPr/>
          <a:lstStyle/>
          <a:p>
            <a:fld id="{962069BF-6E27-4C15-9C19-390D152B581A}" type="slidenum">
              <a:rPr lang="en-GB" smtClean="0"/>
              <a:t>8</a:t>
            </a:fld>
            <a:endParaRPr lang="en-GB"/>
          </a:p>
        </p:txBody>
      </p:sp>
    </p:spTree>
    <p:extLst>
      <p:ext uri="{BB962C8B-B14F-4D97-AF65-F5344CB8AC3E}">
        <p14:creationId xmlns:p14="http://schemas.microsoft.com/office/powerpoint/2010/main" val="3780988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17C7882-BEDC-4F54-B881-624D1F8427E2}" type="slidenum">
              <a:rPr kumimoji="0" lang="en-US" sz="1200" b="0" i="0" u="none" strike="noStrike" kern="1200" cap="none" spc="0" normalizeH="0" baseline="0" noProof="0" smtClean="0">
                <a:ln>
                  <a:noFill/>
                </a:ln>
                <a:solidFill>
                  <a:prstClr val="black"/>
                </a:solidFill>
                <a:effectLst/>
                <a:uLnTx/>
                <a:uFillTx/>
                <a:latin typeface="Times" pitchFamily="-65"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pitchFamily="-65" charset="0"/>
              <a:ea typeface="ＭＳ Ｐゴシック" pitchFamily="34" charset="-128"/>
              <a:cs typeface="+mn-cs"/>
            </a:endParaRPr>
          </a:p>
        </p:txBody>
      </p:sp>
    </p:spTree>
    <p:extLst>
      <p:ext uri="{BB962C8B-B14F-4D97-AF65-F5344CB8AC3E}">
        <p14:creationId xmlns:p14="http://schemas.microsoft.com/office/powerpoint/2010/main" val="257554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62069BF-6E27-4C15-9C19-390D152B58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84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34A1E237-A330-41A6-8C9B-A005990A18E4}"/>
              </a:ext>
            </a:extLst>
          </p:cNvPr>
          <p:cNvSpPr>
            <a:spLocks noGrp="1" noRot="1" noChangeAspect="1" noTextEdit="1"/>
          </p:cNvSpPr>
          <p:nvPr>
            <p:ph type="sldImg"/>
          </p:nvPr>
        </p:nvSpPr>
        <p:spPr>
          <a:ln/>
        </p:spPr>
      </p:sp>
      <p:sp>
        <p:nvSpPr>
          <p:cNvPr id="114691" name="Notes Placeholder 2">
            <a:extLst>
              <a:ext uri="{FF2B5EF4-FFF2-40B4-BE49-F238E27FC236}">
                <a16:creationId xmlns:a16="http://schemas.microsoft.com/office/drawing/2014/main" id="{12514B4D-0304-4113-92A9-7627169928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http://wheressputnik.com/wheres-sputnik.pdf </a:t>
            </a:r>
          </a:p>
          <a:p>
            <a:r>
              <a:rPr lang="en-US" altLang="en-US" dirty="0"/>
              <a:t>http://www.cdc.gov/vaccines/vac-gen/whatifstop.htm </a:t>
            </a:r>
          </a:p>
          <a:p>
            <a:r>
              <a:rPr lang="en-US" altLang="en-US" dirty="0"/>
              <a:t>http://www.efmoody.com/estate/lifeexpectancy.html </a:t>
            </a:r>
          </a:p>
        </p:txBody>
      </p:sp>
      <p:sp>
        <p:nvSpPr>
          <p:cNvPr id="114692" name="Slide Number Placeholder 3">
            <a:extLst>
              <a:ext uri="{FF2B5EF4-FFF2-40B4-BE49-F238E27FC236}">
                <a16:creationId xmlns:a16="http://schemas.microsoft.com/office/drawing/2014/main" id="{750EBEED-FDC7-4BE5-9255-7CE80DB993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b="1">
                <a:solidFill>
                  <a:srgbClr val="FFFFFF"/>
                </a:solidFill>
                <a:latin typeface="Times New Roman" panose="02020603050405020304" pitchFamily="18" charset="0"/>
              </a:defRPr>
            </a:lvl1pPr>
            <a:lvl2pPr marL="742950" indent="-285750" eaLnBrk="0" hangingPunct="0">
              <a:defRPr sz="1500" b="1">
                <a:solidFill>
                  <a:srgbClr val="FFFFFF"/>
                </a:solidFill>
                <a:latin typeface="Times New Roman" panose="02020603050405020304" pitchFamily="18" charset="0"/>
              </a:defRPr>
            </a:lvl2pPr>
            <a:lvl3pPr marL="1143000" indent="-228600" eaLnBrk="0" hangingPunct="0">
              <a:defRPr sz="1500" b="1">
                <a:solidFill>
                  <a:srgbClr val="FFFFFF"/>
                </a:solidFill>
                <a:latin typeface="Times New Roman" panose="02020603050405020304" pitchFamily="18" charset="0"/>
              </a:defRPr>
            </a:lvl3pPr>
            <a:lvl4pPr marL="1600200" indent="-228600" eaLnBrk="0" hangingPunct="0">
              <a:defRPr sz="1500" b="1">
                <a:solidFill>
                  <a:srgbClr val="FFFFFF"/>
                </a:solidFill>
                <a:latin typeface="Times New Roman" panose="02020603050405020304" pitchFamily="18" charset="0"/>
              </a:defRPr>
            </a:lvl4pPr>
            <a:lvl5pPr marL="2057400" indent="-228600" eaLnBrk="0" hangingPunct="0">
              <a:defRPr sz="1500" b="1">
                <a:solidFill>
                  <a:srgbClr val="FFFFFF"/>
                </a:solidFill>
                <a:latin typeface="Times New Roman" panose="02020603050405020304" pitchFamily="18" charset="0"/>
              </a:defRPr>
            </a:lvl5pPr>
            <a:lvl6pPr marL="2514600" indent="-228600" eaLnBrk="0" fontAlgn="base" hangingPunct="0">
              <a:spcBef>
                <a:spcPct val="0"/>
              </a:spcBef>
              <a:spcAft>
                <a:spcPct val="0"/>
              </a:spcAft>
              <a:defRPr sz="1500" b="1">
                <a:solidFill>
                  <a:srgbClr val="FFFFFF"/>
                </a:solidFill>
                <a:latin typeface="Times New Roman" panose="02020603050405020304" pitchFamily="18" charset="0"/>
              </a:defRPr>
            </a:lvl6pPr>
            <a:lvl7pPr marL="2971800" indent="-228600" eaLnBrk="0" fontAlgn="base" hangingPunct="0">
              <a:spcBef>
                <a:spcPct val="0"/>
              </a:spcBef>
              <a:spcAft>
                <a:spcPct val="0"/>
              </a:spcAft>
              <a:defRPr sz="1500" b="1">
                <a:solidFill>
                  <a:srgbClr val="FFFFFF"/>
                </a:solidFill>
                <a:latin typeface="Times New Roman" panose="02020603050405020304" pitchFamily="18" charset="0"/>
              </a:defRPr>
            </a:lvl7pPr>
            <a:lvl8pPr marL="3429000" indent="-228600" eaLnBrk="0" fontAlgn="base" hangingPunct="0">
              <a:spcBef>
                <a:spcPct val="0"/>
              </a:spcBef>
              <a:spcAft>
                <a:spcPct val="0"/>
              </a:spcAft>
              <a:defRPr sz="1500" b="1">
                <a:solidFill>
                  <a:srgbClr val="FFFFFF"/>
                </a:solidFill>
                <a:latin typeface="Times New Roman" panose="02020603050405020304" pitchFamily="18" charset="0"/>
              </a:defRPr>
            </a:lvl8pPr>
            <a:lvl9pPr marL="3886200" indent="-228600" eaLnBrk="0" fontAlgn="base" hangingPunct="0">
              <a:spcBef>
                <a:spcPct val="0"/>
              </a:spcBef>
              <a:spcAft>
                <a:spcPct val="0"/>
              </a:spcAft>
              <a:defRPr sz="1500" b="1">
                <a:solidFill>
                  <a:srgbClr val="FFFFFF"/>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C809A6-3399-4773-A6FE-C22B23C58F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08172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D44960-1E83-4577-824F-3F6C5623A0E8}" type="slidenum">
              <a:rPr kumimoji="0" lang="en-US" alt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Arial" panose="020B0604020202020204" pitchFamily="34" charset="0"/>
            </a:endParaRPr>
          </a:p>
        </p:txBody>
      </p:sp>
      <p:sp>
        <p:nvSpPr>
          <p:cNvPr id="205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78 publications on PubMed “Prostvac OR PSA-TRICOM”</a:t>
            </a:r>
          </a:p>
        </p:txBody>
      </p:sp>
    </p:spTree>
    <p:extLst>
      <p:ext uri="{BB962C8B-B14F-4D97-AF65-F5344CB8AC3E}">
        <p14:creationId xmlns:p14="http://schemas.microsoft.com/office/powerpoint/2010/main" val="2108701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E0B32-D679-446E-98FF-0C4C6D960B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499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3.xml"/><Relationship Id="rId4" Type="http://schemas.openxmlformats.org/officeDocument/2006/relationships/image" Target="../media/image22.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3.xml"/><Relationship Id="rId4" Type="http://schemas.openxmlformats.org/officeDocument/2006/relationships/image" Target="../media/image22.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 Id="rId4" Type="http://schemas.openxmlformats.org/officeDocument/2006/relationships/image" Target="../media/image16.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 Id="rId4" Type="http://schemas.openxmlformats.org/officeDocument/2006/relationships/image" Target="../media/image7.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 Id="rId4" Type="http://schemas.openxmlformats.org/officeDocument/2006/relationships/image" Target="../media/image7.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5.jpe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166486"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entagon 14"/>
          <p:cNvSpPr>
            <a:spLocks noChangeAspect="1"/>
          </p:cNvSpPr>
          <p:nvPr userDrawn="1"/>
        </p:nvSpPr>
        <p:spPr>
          <a:xfrm>
            <a:off x="0" y="0"/>
            <a:ext cx="2872114"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685800" y="1228725"/>
            <a:ext cx="7772400" cy="1370882"/>
          </a:xfrm>
        </p:spPr>
        <p:txBody>
          <a:bodyPr lIns="0" tIns="0" rIns="0" bIns="0" anchor="b">
            <a:noAutofit/>
          </a:bodyPr>
          <a:lstStyle>
            <a:lvl1pPr algn="r">
              <a:defRPr sz="28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 </a:t>
            </a:r>
          </a:p>
        </p:txBody>
      </p:sp>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lang="en-US" sz="1400" smtClean="0"/>
            </a:lvl1pPr>
          </a:lstStyle>
          <a:p>
            <a:pPr>
              <a:defRPr/>
            </a:pPr>
            <a:r>
              <a:rPr lang="en-US"/>
              <a:t>INSERT DATE</a:t>
            </a:r>
          </a:p>
        </p:txBody>
      </p:sp>
      <p:pic>
        <p:nvPicPr>
          <p:cNvPr id="12" name="Picture 11" descr="CCR_54px Logo COLO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4282743"/>
            <a:ext cx="2775387" cy="384048"/>
          </a:xfrm>
          <a:prstGeom prst="rect">
            <a:avLst/>
          </a:prstGeom>
        </p:spPr>
      </p:pic>
    </p:spTree>
    <p:extLst>
      <p:ext uri="{BB962C8B-B14F-4D97-AF65-F5344CB8AC3E}">
        <p14:creationId xmlns:p14="http://schemas.microsoft.com/office/powerpoint/2010/main" val="276931593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Click to edit Master text styles</a:t>
            </a:r>
          </a:p>
        </p:txBody>
      </p:sp>
      <p:pic>
        <p:nvPicPr>
          <p:cNvPr id="8" name="Picture 7" descr="CCR_54px Logo GRE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8604"/>
            <a:ext cx="1870869" cy="25888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71" y="4921250"/>
            <a:ext cx="120829" cy="98425"/>
          </a:xfrm>
          <a:prstGeom prst="rect">
            <a:avLst/>
          </a:prstGeom>
        </p:spPr>
      </p:pic>
      <p:sp>
        <p:nvSpPr>
          <p:cNvPr id="15"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a:solidFill>
                <a:srgbClr val="6C6C6C"/>
              </a:solidFill>
              <a:latin typeface="+mn-lt"/>
              <a:cs typeface="SapientSansRegular"/>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14448675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normAutofit/>
          </a:bodyPr>
          <a:lstStyle>
            <a:lvl1pPr>
              <a:defRPr sz="1500"/>
            </a:lvl1pPr>
            <a:lvl2pPr>
              <a:defRPr sz="1350"/>
            </a:lvl2pPr>
            <a:lvl3pPr>
              <a:defRPr sz="12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normAutofit/>
          </a:bodyPr>
          <a:lstStyle>
            <a:lvl1pPr>
              <a:defRPr sz="1500"/>
            </a:lvl1pPr>
            <a:lvl2pPr>
              <a:defRPr sz="1350"/>
            </a:lvl2pPr>
            <a:lvl3pPr>
              <a:defRPr sz="12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D7AC2E8F-FF24-0F4E-B288-BB64A9A5C6F4}" type="datetimeFigureOut">
              <a:rPr lang="en-US" altLang="en-US"/>
              <a:pPr/>
              <a:t>10/12/2018</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10E34D30-2BFA-D747-AC68-23867F932D24}" type="slidenum">
              <a:rPr lang="en-US" altLang="en-US"/>
              <a:pPr/>
              <a:t>‹#›</a:t>
            </a:fld>
            <a:endParaRPr lang="en-US" altLang="en-US"/>
          </a:p>
        </p:txBody>
      </p:sp>
    </p:spTree>
    <p:extLst>
      <p:ext uri="{BB962C8B-B14F-4D97-AF65-F5344CB8AC3E}">
        <p14:creationId xmlns:p14="http://schemas.microsoft.com/office/powerpoint/2010/main" val="7558480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normAutofit/>
          </a:bodyPr>
          <a:lstStyle>
            <a:lvl1pPr>
              <a:defRPr sz="1500"/>
            </a:lvl1pPr>
            <a:lvl2pPr>
              <a:defRPr sz="1350"/>
            </a:lvl2pPr>
            <a:lvl3pPr>
              <a:defRPr sz="12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normAutofit/>
          </a:bodyPr>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normAutofit/>
          </a:bodyPr>
          <a:lstStyle>
            <a:lvl1pPr>
              <a:defRPr sz="1500"/>
            </a:lvl1pPr>
            <a:lvl2pPr>
              <a:defRPr sz="1350"/>
            </a:lvl2pPr>
            <a:lvl3pPr>
              <a:defRPr sz="12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fld id="{5BBF3465-2B2E-C44A-B8F7-ECF8D97E3140}" type="datetimeFigureOut">
              <a:rPr lang="en-US" altLang="en-US"/>
              <a:pPr/>
              <a:t>10/12/2018</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FEE0702E-DAFF-C34E-838F-864EEC5DE818}" type="slidenum">
              <a:rPr lang="en-US" altLang="en-US"/>
              <a:pPr/>
              <a:t>‹#›</a:t>
            </a:fld>
            <a:endParaRPr lang="en-US" altLang="en-US"/>
          </a:p>
        </p:txBody>
      </p:sp>
    </p:spTree>
    <p:extLst>
      <p:ext uri="{BB962C8B-B14F-4D97-AF65-F5344CB8AC3E}">
        <p14:creationId xmlns:p14="http://schemas.microsoft.com/office/powerpoint/2010/main" val="19354197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39132821-1B07-4D48-934D-CF203621B35D}" type="datetimeFigureOut">
              <a:rPr lang="en-US" altLang="en-US"/>
              <a:pPr/>
              <a:t>10/12/2018</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BF0EE376-9602-C846-BEE7-5BF7402FE5C5}" type="slidenum">
              <a:rPr lang="en-US" altLang="en-US"/>
              <a:pPr/>
              <a:t>‹#›</a:t>
            </a:fld>
            <a:endParaRPr lang="en-US" altLang="en-US"/>
          </a:p>
        </p:txBody>
      </p:sp>
    </p:spTree>
    <p:extLst>
      <p:ext uri="{BB962C8B-B14F-4D97-AF65-F5344CB8AC3E}">
        <p14:creationId xmlns:p14="http://schemas.microsoft.com/office/powerpoint/2010/main" val="38487095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2C9E69C-7FD9-6F4B-9726-4E2286D6A5D5}" type="datetimeFigureOut">
              <a:rPr lang="en-US" altLang="en-US"/>
              <a:pPr/>
              <a:t>10/12/2018</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370FC7CB-CE8E-9841-BBF4-02565D584520}" type="slidenum">
              <a:rPr lang="en-US" altLang="en-US"/>
              <a:pPr/>
              <a:t>‹#›</a:t>
            </a:fld>
            <a:endParaRPr lang="en-US" altLang="en-US"/>
          </a:p>
        </p:txBody>
      </p:sp>
    </p:spTree>
    <p:extLst>
      <p:ext uri="{BB962C8B-B14F-4D97-AF65-F5344CB8AC3E}">
        <p14:creationId xmlns:p14="http://schemas.microsoft.com/office/powerpoint/2010/main" val="13712208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norm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F48F56FC-5809-7A4E-ACF7-F54667938ABD}" type="datetimeFigureOut">
              <a:rPr lang="en-US" altLang="en-US"/>
              <a:pPr/>
              <a:t>10/12/2018</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78CF6DB8-46F7-4D4B-9857-6D970E2F83A5}" type="slidenum">
              <a:rPr lang="en-US" altLang="en-US"/>
              <a:pPr/>
              <a:t>‹#›</a:t>
            </a:fld>
            <a:endParaRPr lang="en-US" altLang="en-US"/>
          </a:p>
        </p:txBody>
      </p:sp>
    </p:spTree>
    <p:extLst>
      <p:ext uri="{BB962C8B-B14F-4D97-AF65-F5344CB8AC3E}">
        <p14:creationId xmlns:p14="http://schemas.microsoft.com/office/powerpoint/2010/main" val="41835538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normAutofit/>
          </a:bodyPr>
          <a:lstStyle>
            <a:lvl1pP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rtlCol="0">
            <a:normAutofit/>
          </a:bodyPr>
          <a:lstStyle>
            <a:lvl1pPr marL="0" indent="0">
              <a:buNone/>
              <a:defRPr sz="21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C39942CA-8CCD-6B47-AFFA-3C58C8C088F1}" type="datetimeFigureOut">
              <a:rPr lang="en-US" altLang="en-US"/>
              <a:pPr/>
              <a:t>10/12/2018</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17EF253-A8C5-BA49-837D-931279D99374}" type="slidenum">
              <a:rPr lang="en-US" altLang="en-US"/>
              <a:pPr/>
              <a:t>‹#›</a:t>
            </a:fld>
            <a:endParaRPr lang="en-US" altLang="en-US"/>
          </a:p>
        </p:txBody>
      </p:sp>
    </p:spTree>
    <p:extLst>
      <p:ext uri="{BB962C8B-B14F-4D97-AF65-F5344CB8AC3E}">
        <p14:creationId xmlns:p14="http://schemas.microsoft.com/office/powerpoint/2010/main" val="39021105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ormAutofit/>
          </a:bodyPr>
          <a:lstStyle>
            <a:lvl1pPr>
              <a:defRPr sz="1500"/>
            </a:lvl1pPr>
            <a:lvl2pPr>
              <a:defRPr sz="1350"/>
            </a:lvl2pPr>
            <a:lvl3pPr>
              <a:defRPr sz="12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A232E969-5A81-0241-84EF-DB136A16F89D}" type="datetimeFigureOut">
              <a:rPr lang="en-US" altLang="en-US"/>
              <a:pPr/>
              <a:t>10/12/2018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04FB6C-E185-9044-8127-F4B8E43E0854}" type="slidenum">
              <a:rPr lang="en-US" altLang="en-US"/>
              <a:pPr/>
              <a:t>‹#›</a:t>
            </a:fld>
            <a:endParaRPr lang="en-US" altLang="en-US"/>
          </a:p>
        </p:txBody>
      </p:sp>
    </p:spTree>
    <p:extLst>
      <p:ext uri="{BB962C8B-B14F-4D97-AF65-F5344CB8AC3E}">
        <p14:creationId xmlns:p14="http://schemas.microsoft.com/office/powerpoint/2010/main" val="2094054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normAutofit/>
          </a:bodyPr>
          <a:lstStyle>
            <a:lvl1pPr>
              <a:defRPr sz="24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5"/>
            <a:ext cx="5800725" cy="4358879"/>
          </a:xfrm>
        </p:spPr>
        <p:txBody>
          <a:bodyPr vert="eaVert">
            <a:normAutofit/>
          </a:bodyPr>
          <a:lstStyle>
            <a:lvl1pPr>
              <a:defRPr sz="1500"/>
            </a:lvl1pPr>
            <a:lvl2pPr>
              <a:defRPr sz="1350"/>
            </a:lvl2pPr>
            <a:lvl3pPr>
              <a:defRPr sz="12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A981F68F-50CB-7049-90E4-AD2192C46603}" type="datetimeFigureOut">
              <a:rPr lang="en-US" altLang="en-US"/>
              <a:pPr/>
              <a:t>10/12/2018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341D440-0BEE-8848-BAAF-096665324D75}" type="slidenum">
              <a:rPr lang="en-US" altLang="en-US"/>
              <a:pPr/>
              <a:t>‹#›</a:t>
            </a:fld>
            <a:endParaRPr lang="en-US" altLang="en-US"/>
          </a:p>
        </p:txBody>
      </p:sp>
    </p:spTree>
    <p:extLst>
      <p:ext uri="{BB962C8B-B14F-4D97-AF65-F5344CB8AC3E}">
        <p14:creationId xmlns:p14="http://schemas.microsoft.com/office/powerpoint/2010/main" val="39947986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Title presenter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6957964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42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550981"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Click to edit Master text styles</a:t>
            </a:r>
          </a:p>
        </p:txBody>
      </p:sp>
      <p:pic>
        <p:nvPicPr>
          <p:cNvPr id="7" name="Picture 6" descr="CCR_54px Logo GRE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8604"/>
            <a:ext cx="1870869" cy="25888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71" y="4921250"/>
            <a:ext cx="120829" cy="98425"/>
          </a:xfrm>
          <a:prstGeom prst="rect">
            <a:avLst/>
          </a:prstGeom>
        </p:spPr>
      </p:pic>
      <p:sp>
        <p:nvSpPr>
          <p:cNvPr id="15"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a:solidFill>
                <a:srgbClr val="6C6C6C"/>
              </a:solidFill>
              <a:latin typeface="+mn-lt"/>
              <a:cs typeface="SapientSansRegular"/>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9040839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Epic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455" y="970258"/>
            <a:ext cx="8229600" cy="3680588"/>
          </a:xfrm>
        </p:spPr>
        <p:txBody>
          <a:bodyPr/>
          <a:lstStyle>
            <a:lvl1pPr>
              <a:lnSpc>
                <a:spcPct val="110000"/>
              </a:lnSpc>
              <a:buClr>
                <a:schemeClr val="accent2"/>
              </a:buClr>
              <a:defRPr>
                <a:latin typeface="Calibri Light"/>
                <a:cs typeface="Calibri Light"/>
              </a:defRPr>
            </a:lvl1pPr>
            <a:lvl2pPr>
              <a:lnSpc>
                <a:spcPct val="110000"/>
              </a:lnSpc>
              <a:buClr>
                <a:schemeClr val="accent2"/>
              </a:buClr>
              <a:defRPr>
                <a:latin typeface="Calibri Light"/>
                <a:cs typeface="Calibri Light"/>
              </a:defRPr>
            </a:lvl2pPr>
            <a:lvl3pPr>
              <a:lnSpc>
                <a:spcPct val="110000"/>
              </a:lnSpc>
              <a:buClr>
                <a:schemeClr val="accent2"/>
              </a:buClr>
              <a:defRPr>
                <a:latin typeface="Calibri Light"/>
                <a:cs typeface="Calibri Light"/>
              </a:defRPr>
            </a:lvl3pPr>
            <a:lvl4pPr>
              <a:lnSpc>
                <a:spcPct val="110000"/>
              </a:lnSpc>
              <a:buClr>
                <a:schemeClr val="accent2"/>
              </a:buClr>
              <a:defRPr>
                <a:latin typeface="Calibri Light"/>
                <a:cs typeface="Calibri Light"/>
              </a:defRPr>
            </a:lvl4pPr>
            <a:lvl5pPr>
              <a:lnSpc>
                <a:spcPct val="110000"/>
              </a:lnSpc>
              <a:buClr>
                <a:schemeClr val="accent2"/>
              </a:buClr>
              <a:defRPr>
                <a:latin typeface="Calibri Light"/>
                <a:cs typeface="Calibri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96455" y="123302"/>
            <a:ext cx="8229600" cy="513179"/>
          </a:xfrm>
          <a:prstGeom prst="rect">
            <a:avLst/>
          </a:prstGeom>
        </p:spPr>
        <p:txBody>
          <a:bodyPr vert="horz" lIns="91440" tIns="45720" rIns="91440" bIns="45720" rtlCol="0" anchor="t" anchorCtr="0">
            <a:noAutofit/>
          </a:bodyPr>
          <a:lstStyle>
            <a:lvl1pPr>
              <a:defRPr>
                <a:latin typeface="Calibri Light"/>
                <a:cs typeface="Calibri Light"/>
              </a:defRPr>
            </a:lvl1pPr>
          </a:lstStyle>
          <a:p>
            <a:r>
              <a:rPr lang="en-US"/>
              <a:t>Click to edit Master title style</a:t>
            </a:r>
            <a:endParaRPr lang="en-US" dirty="0"/>
          </a:p>
        </p:txBody>
      </p:sp>
      <p:sp>
        <p:nvSpPr>
          <p:cNvPr id="6" name="Footer Placeholder 4"/>
          <p:cNvSpPr>
            <a:spLocks noGrp="1"/>
          </p:cNvSpPr>
          <p:nvPr>
            <p:ph type="ftr" sz="quarter" idx="3"/>
          </p:nvPr>
        </p:nvSpPr>
        <p:spPr>
          <a:xfrm>
            <a:off x="496456" y="4812324"/>
            <a:ext cx="1290566" cy="273844"/>
          </a:xfrm>
          <a:prstGeom prst="rect">
            <a:avLst/>
          </a:prstGeom>
        </p:spPr>
        <p:txBody>
          <a:bodyPr vert="horz" lIns="91440" tIns="45720" rIns="91440" bIns="45720" rtlCol="0" anchor="ctr"/>
          <a:lstStyle>
            <a:lvl1pPr algn="l">
              <a:defRPr sz="750" b="0">
                <a:solidFill>
                  <a:srgbClr val="05225B"/>
                </a:solidFill>
                <a:latin typeface="Calibri Light"/>
                <a:cs typeface="Calibri Light"/>
              </a:defRPr>
            </a:lvl1pPr>
          </a:lstStyle>
          <a:p>
            <a:r>
              <a:rPr lang="en-US"/>
              <a:t>CONFIDENTIAL</a:t>
            </a:r>
            <a:endParaRPr lang="en-US" dirty="0"/>
          </a:p>
        </p:txBody>
      </p:sp>
      <p:sp>
        <p:nvSpPr>
          <p:cNvPr id="9" name="Slide Number Placeholder 5"/>
          <p:cNvSpPr>
            <a:spLocks noGrp="1"/>
          </p:cNvSpPr>
          <p:nvPr>
            <p:ph type="sldNum" sz="quarter" idx="4"/>
          </p:nvPr>
        </p:nvSpPr>
        <p:spPr>
          <a:xfrm>
            <a:off x="6599159" y="4810683"/>
            <a:ext cx="2133600" cy="273844"/>
          </a:xfrm>
          <a:prstGeom prst="rect">
            <a:avLst/>
          </a:prstGeom>
        </p:spPr>
        <p:txBody>
          <a:bodyPr vert="horz" lIns="91440" tIns="45720" rIns="91440" bIns="45720" rtlCol="0" anchor="ctr"/>
          <a:lstStyle>
            <a:lvl1pPr>
              <a:defRPr lang="en-US" smtClean="0">
                <a:latin typeface="Calibri Light"/>
                <a:cs typeface="Calibri Light"/>
              </a:defRPr>
            </a:lvl1pPr>
          </a:lstStyle>
          <a:p>
            <a:fld id="{F54FF1DA-2400-4D3C-BD39-10FB939D8F28}" type="slidenum">
              <a:rPr lang="en-US" smtClean="0"/>
              <a:pPr/>
              <a:t>‹#›</a:t>
            </a:fld>
            <a:endParaRPr lang="en-US" dirty="0"/>
          </a:p>
        </p:txBody>
      </p:sp>
    </p:spTree>
    <p:extLst>
      <p:ext uri="{BB962C8B-B14F-4D97-AF65-F5344CB8AC3E}">
        <p14:creationId xmlns:p14="http://schemas.microsoft.com/office/powerpoint/2010/main" val="36211867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2" descr="CCR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0" y="3371850"/>
            <a:ext cx="9144000" cy="457200"/>
          </a:xfrm>
        </p:spPr>
        <p:txBody>
          <a:bodyPr anchor="t"/>
          <a:lstStyle>
            <a:lvl1pPr algn="ctr">
              <a:defRPr sz="2400"/>
            </a:lvl1pPr>
          </a:lstStyle>
          <a:p>
            <a:r>
              <a:rPr lang="en-US"/>
              <a:t>Click to edit Master title style</a:t>
            </a:r>
          </a:p>
        </p:txBody>
      </p:sp>
      <p:sp>
        <p:nvSpPr>
          <p:cNvPr id="4099" name="Rectangle 3"/>
          <p:cNvSpPr>
            <a:spLocks noGrp="1" noChangeArrowheads="1"/>
          </p:cNvSpPr>
          <p:nvPr>
            <p:ph type="subTitle" idx="1"/>
          </p:nvPr>
        </p:nvSpPr>
        <p:spPr>
          <a:xfrm>
            <a:off x="0" y="4000500"/>
            <a:ext cx="9144000" cy="342900"/>
          </a:xfrm>
        </p:spPr>
        <p:txBody>
          <a:bodyPr/>
          <a:lstStyle>
            <a:lvl1pPr marL="0" indent="0" algn="ctr">
              <a:buFontTx/>
              <a:buNone/>
              <a:defRPr sz="1500" i="1">
                <a:solidFill>
                  <a:schemeClr val="bg2"/>
                </a:solidFill>
              </a:defRPr>
            </a:lvl1pPr>
          </a:lstStyle>
          <a:p>
            <a:r>
              <a:rPr lang="en-US"/>
              <a:t>Click to edit Master subtitle style</a:t>
            </a:r>
          </a:p>
        </p:txBody>
      </p:sp>
    </p:spTree>
    <p:extLst>
      <p:ext uri="{BB962C8B-B14F-4D97-AF65-F5344CB8AC3E}">
        <p14:creationId xmlns:p14="http://schemas.microsoft.com/office/powerpoint/2010/main" val="3297679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83075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7016871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085850"/>
            <a:ext cx="4114800" cy="3886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85850"/>
            <a:ext cx="4114800" cy="3886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8647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1619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61372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2867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4978489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876776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a:solidFill>
                <a:srgbClr val="6C6C6C"/>
              </a:solidFill>
              <a:latin typeface="+mn-lt"/>
              <a:cs typeface="SapientSansRegular"/>
            </a:endParaRPr>
          </a:p>
        </p:txBody>
      </p:sp>
      <p:pic>
        <p:nvPicPr>
          <p:cNvPr id="5" name="Picture 4" descr="CCR_54px Logo GRE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8604"/>
            <a:ext cx="1870869" cy="25888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71" y="4921250"/>
            <a:ext cx="120829" cy="98425"/>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4240886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085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7150"/>
            <a:ext cx="2133600" cy="4914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57150"/>
            <a:ext cx="6248400" cy="4914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6622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0908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4009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p:nvSpPr>
        <p:spPr>
          <a:xfrm>
            <a:off x="1166487"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Pentagon 14"/>
          <p:cNvSpPr>
            <a:spLocks noChangeAspect="1"/>
          </p:cNvSpPr>
          <p:nvPr/>
        </p:nvSpPr>
        <p:spPr>
          <a:xfrm>
            <a:off x="0" y="0"/>
            <a:ext cx="2872114"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a:spLocks noGrp="1"/>
          </p:cNvSpPr>
          <p:nvPr>
            <p:ph type="ctrTitle" hasCustomPrompt="1"/>
          </p:nvPr>
        </p:nvSpPr>
        <p:spPr>
          <a:xfrm>
            <a:off x="685800" y="1228726"/>
            <a:ext cx="7772400" cy="1370882"/>
          </a:xfrm>
        </p:spPr>
        <p:txBody>
          <a:bodyPr lIns="0" tIns="0" rIns="0" bIns="0" anchor="b">
            <a:noAutofit/>
          </a:bodyPr>
          <a:lstStyle>
            <a:lvl1pPr algn="r">
              <a:defRPr sz="28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bg1"/>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goes here </a:t>
            </a:r>
          </a:p>
        </p:txBody>
      </p:sp>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lang="en-US" sz="1400" smtClean="0"/>
            </a:lvl1pPr>
          </a:lstStyle>
          <a:p>
            <a:fld id="{D5370ECB-2B51-2D46-B3A4-F85A2E0BBBFB}" type="datetimeFigureOut">
              <a:rPr lang="en-US" smtClean="0"/>
              <a:t>10/12/2018</a:t>
            </a:fld>
            <a:endParaRPr lang="en-US"/>
          </a:p>
        </p:txBody>
      </p:sp>
      <p:pic>
        <p:nvPicPr>
          <p:cNvPr id="12" name="Picture 11" descr="CCR_54px Logo COLO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2" y="4282743"/>
            <a:ext cx="2775387" cy="384048"/>
          </a:xfrm>
          <a:prstGeom prst="rect">
            <a:avLst/>
          </a:prstGeom>
        </p:spPr>
      </p:pic>
    </p:spTree>
    <p:extLst>
      <p:ext uri="{BB962C8B-B14F-4D97-AF65-F5344CB8AC3E}">
        <p14:creationId xmlns:p14="http://schemas.microsoft.com/office/powerpoint/2010/main" val="2718244761"/>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Agenda with Sub-Bullet">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2" name="Pentagon 11"/>
          <p:cNvSpPr>
            <a:spLocks noChangeAspect="1"/>
          </p:cNvSpPr>
          <p:nvPr/>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Pentagon 12"/>
          <p:cNvSpPr>
            <a:spLocks noChangeAspect="1"/>
          </p:cNvSpPr>
          <p:nvPr/>
        </p:nvSpPr>
        <p:spPr>
          <a:xfrm>
            <a:off x="10625"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189" marR="0" indent="-457189" algn="l" defTabSz="457189"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783" marR="0"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p:txBody>
      </p:sp>
      <p:pic>
        <p:nvPicPr>
          <p:cNvPr id="10" name="Picture 9" descr="CCR_54px Logo GRE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sp>
        <p:nvSpPr>
          <p:cNvPr id="17"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688608208"/>
      </p:ext>
    </p:extLst>
  </p:cSld>
  <p:clrMapOvr>
    <a:masterClrMapping/>
  </p:clrMapOvr>
  <p:extLst mod="1">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entagon 11"/>
          <p:cNvSpPr/>
          <p:nvPr/>
        </p:nvSpPr>
        <p:spPr>
          <a:xfrm>
            <a:off x="1"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p:cNvSpPr>
            <a:spLocks noGrp="1"/>
          </p:cNvSpPr>
          <p:nvPr>
            <p:ph type="ctrTitle" hasCustomPrompt="1"/>
          </p:nvPr>
        </p:nvSpPr>
        <p:spPr>
          <a:xfrm>
            <a:off x="3429001" y="1817370"/>
            <a:ext cx="5029199" cy="1371600"/>
          </a:xfrm>
        </p:spPr>
        <p:txBody>
          <a:bodyPr lIns="0" tIns="0" rIns="0" bIns="0" anchor="b">
            <a:noAutofit/>
          </a:bodyPr>
          <a:lstStyle>
            <a:lvl1pPr algn="r">
              <a:defRPr sz="2800" spc="-8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9000" y="3257550"/>
            <a:ext cx="5022892" cy="514350"/>
          </a:xfrm>
        </p:spPr>
        <p:txBody>
          <a:bodyPr lIns="0" tIns="0" rIns="0" bIns="0">
            <a:noAutofit/>
          </a:bodyPr>
          <a:lstStyle>
            <a:lvl1pPr marL="0" indent="0" algn="r">
              <a:buNone/>
              <a:defRPr sz="1400" b="0" i="1" spc="100">
                <a:solidFill>
                  <a:srgbClr val="FFFFFF"/>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goes here</a:t>
            </a:r>
          </a:p>
        </p:txBody>
      </p:sp>
      <p:pic>
        <p:nvPicPr>
          <p:cNvPr id="9" name="Picture 8" descr="CCR_54px Logo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2312"/>
            <a:ext cx="1916339" cy="26517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034" y="4917553"/>
            <a:ext cx="128016" cy="104281"/>
          </a:xfrm>
          <a:prstGeom prst="rect">
            <a:avLst/>
          </a:prstGeom>
        </p:spPr>
      </p:pic>
      <p:sp>
        <p:nvSpPr>
          <p:cNvPr id="16"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chemeClr val="bg1"/>
                </a:solidFill>
                <a:latin typeface="+mn-lt"/>
                <a:cs typeface="SapientSansRegular"/>
              </a:rPr>
              <a:t> </a:t>
            </a:r>
            <a:fld id="{4225D95B-3580-C74C-AC82-B8FCF626B418}" type="slidenum">
              <a:rPr lang="en-US" sz="1000" b="1" smtClean="0">
                <a:solidFill>
                  <a:schemeClr val="bg1"/>
                </a:solidFill>
                <a:latin typeface="+mn-lt"/>
                <a:cs typeface="SapientSansRegular"/>
              </a:rPr>
              <a:pPr algn="r" fontAlgn="auto">
                <a:lnSpc>
                  <a:spcPct val="101000"/>
                </a:lnSpc>
                <a:spcBef>
                  <a:spcPct val="50000"/>
                </a:spcBef>
                <a:spcAft>
                  <a:spcPts val="0"/>
                </a:spcAft>
                <a:defRPr/>
              </a:pPr>
              <a:t>‹#›</a:t>
            </a:fld>
            <a:endParaRPr lang="en-US" sz="1000" b="1" dirty="0">
              <a:solidFill>
                <a:schemeClr val="bg1"/>
              </a:solidFill>
              <a:latin typeface="+mn-lt"/>
              <a:cs typeface="SapientSansRegular"/>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2466" y="4907905"/>
            <a:ext cx="923544" cy="156221"/>
          </a:xfrm>
          <a:prstGeom prst="rect">
            <a:avLst/>
          </a:prstGeom>
        </p:spPr>
      </p:pic>
    </p:spTree>
    <p:extLst>
      <p:ext uri="{BB962C8B-B14F-4D97-AF65-F5344CB8AC3E}">
        <p14:creationId xmlns:p14="http://schemas.microsoft.com/office/powerpoint/2010/main" val="24175137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p:nvSpPr>
        <p:spPr>
          <a:xfrm>
            <a:off x="1523358"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Pentagon 9"/>
          <p:cNvSpPr>
            <a:spLocks noChangeAspect="1"/>
          </p:cNvSpPr>
          <p:nvPr/>
        </p:nvSpPr>
        <p:spPr>
          <a:xfrm>
            <a:off x="1"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goes here</a:t>
            </a:r>
          </a:p>
        </p:txBody>
      </p:sp>
      <p:pic>
        <p:nvPicPr>
          <p:cNvPr id="12" name="Picture 11" descr="CCR_54px Logo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2312"/>
            <a:ext cx="1916339" cy="26517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7"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5954140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Pentagon 7"/>
          <p:cNvSpPr/>
          <p:nvPr/>
        </p:nvSpPr>
        <p:spPr>
          <a:xfrm>
            <a:off x="1"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pic>
        <p:nvPicPr>
          <p:cNvPr id="12" name="Picture 11" descr="CCR_54px Logo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2312"/>
            <a:ext cx="1916339" cy="26517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034" y="4917553"/>
            <a:ext cx="128016" cy="104281"/>
          </a:xfrm>
          <a:prstGeom prst="rect">
            <a:avLst/>
          </a:prstGeom>
        </p:spPr>
      </p:pic>
      <p:sp>
        <p:nvSpPr>
          <p:cNvPr id="16"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chemeClr val="bg1"/>
                </a:solidFill>
                <a:latin typeface="+mn-lt"/>
                <a:cs typeface="SapientSansRegular"/>
              </a:rPr>
              <a:t> </a:t>
            </a:r>
            <a:fld id="{4225D95B-3580-C74C-AC82-B8FCF626B418}" type="slidenum">
              <a:rPr lang="en-US" sz="1000" b="1" smtClean="0">
                <a:solidFill>
                  <a:schemeClr val="bg1"/>
                </a:solidFill>
                <a:latin typeface="+mn-lt"/>
                <a:cs typeface="SapientSansRegular"/>
              </a:rPr>
              <a:pPr algn="r" fontAlgn="auto">
                <a:lnSpc>
                  <a:spcPct val="101000"/>
                </a:lnSpc>
                <a:spcBef>
                  <a:spcPct val="50000"/>
                </a:spcBef>
                <a:spcAft>
                  <a:spcPts val="0"/>
                </a:spcAft>
                <a:defRPr/>
              </a:pPr>
              <a:t>‹#›</a:t>
            </a:fld>
            <a:endParaRPr lang="en-US" sz="1000" b="1" dirty="0">
              <a:solidFill>
                <a:schemeClr val="bg1"/>
              </a:solidFill>
              <a:latin typeface="+mn-lt"/>
              <a:cs typeface="SapientSansRegular"/>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2466" y="4907905"/>
            <a:ext cx="923544" cy="156221"/>
          </a:xfrm>
          <a:prstGeom prst="rect">
            <a:avLst/>
          </a:prstGeom>
        </p:spPr>
      </p:pic>
    </p:spTree>
    <p:extLst>
      <p:ext uri="{BB962C8B-B14F-4D97-AF65-F5344CB8AC3E}">
        <p14:creationId xmlns:p14="http://schemas.microsoft.com/office/powerpoint/2010/main" val="9532397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4"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398421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4" name="Picture 3" descr="CCR_54px Logo GRE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8604"/>
            <a:ext cx="1870869" cy="25888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71" y="4921250"/>
            <a:ext cx="120829" cy="98425"/>
          </a:xfrm>
          <a:prstGeom prst="rect">
            <a:avLst/>
          </a:prstGeom>
        </p:spPr>
      </p:pic>
      <p:sp>
        <p:nvSpPr>
          <p:cNvPr id="13"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a:solidFill>
                <a:srgbClr val="6C6C6C"/>
              </a:solidFill>
              <a:latin typeface="+mn-lt"/>
              <a:cs typeface="SapientSansRegular"/>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5991759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4"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0901007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6" y="1069975"/>
            <a:ext cx="3897313" cy="3600450"/>
          </a:xfrm>
        </p:spPr>
        <p:txBody>
          <a:bodyPr anchor="ctr"/>
          <a:lstStyle>
            <a:lvl1pPr marL="0" indent="0" algn="ctr">
              <a:buFontTx/>
              <a:buNone/>
              <a:defRPr/>
            </a:lvl1pPr>
          </a:lstStyle>
          <a:p>
            <a:pPr lvl="0"/>
            <a:r>
              <a:rPr lang="en-US"/>
              <a:t>Click to edit Master text styles</a:t>
            </a:r>
          </a:p>
        </p:txBody>
      </p:sp>
      <p:pic>
        <p:nvPicPr>
          <p:cNvPr id="8" name="Picture 7"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5"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1293476784"/>
      </p:ext>
    </p:extLst>
  </p:cSld>
  <p:clrMapOvr>
    <a:masterClrMapping/>
  </p:clrMapOvr>
  <p:extLst mod="1">
    <p:ext uri="{DCECCB84-F9BA-43D5-87BE-67443E8EF086}">
      <p15:sldGuideLst xmlns:p15="http://schemas.microsoft.com/office/powerpoint/2012/main">
        <p15:guide id="1" orient="horz" pos="3176">
          <p15:clr>
            <a:srgbClr val="FBAE40"/>
          </p15:clr>
        </p15:guide>
        <p15:guide id="2" pos="2880">
          <p15:clr>
            <a:srgbClr val="FBAE40"/>
          </p15:clr>
        </p15:guide>
        <p15:guide id="3" orient="horz" pos="3017">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4"/>
          <p:cNvSpPr>
            <a:spLocks noGrp="1"/>
          </p:cNvSpPr>
          <p:nvPr>
            <p:ph sz="quarter" idx="12"/>
          </p:nvPr>
        </p:nvSpPr>
        <p:spPr>
          <a:xfrm>
            <a:off x="4762056"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5"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5104181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550982"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pic>
        <p:nvPicPr>
          <p:cNvPr id="8" name="Picture 7"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5"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7059321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550982"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pic>
        <p:nvPicPr>
          <p:cNvPr id="7" name="Picture 6"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5"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4190961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5" name="Picture 4"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9955147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4" name="Picture 3"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3"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942006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lank — Footer">
    <p:spTree>
      <p:nvGrpSpPr>
        <p:cNvPr id="1" name=""/>
        <p:cNvGrpSpPr/>
        <p:nvPr/>
      </p:nvGrpSpPr>
      <p:grpSpPr>
        <a:xfrm>
          <a:off x="0" y="0"/>
          <a:ext cx="0" cy="0"/>
          <a:chOff x="0" y="0"/>
          <a:chExt cx="0" cy="0"/>
        </a:xfrm>
      </p:grpSpPr>
      <p:pic>
        <p:nvPicPr>
          <p:cNvPr id="4" name="Picture 3"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0"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2899969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lank — No Footer">
    <p:spTree>
      <p:nvGrpSpPr>
        <p:cNvPr id="1" name=""/>
        <p:cNvGrpSpPr/>
        <p:nvPr/>
      </p:nvGrpSpPr>
      <p:grpSpPr>
        <a:xfrm>
          <a:off x="0" y="0"/>
          <a:ext cx="0" cy="0"/>
          <a:chOff x="0" y="0"/>
          <a:chExt cx="0" cy="0"/>
        </a:xfrm>
      </p:grpSpPr>
      <p:pic>
        <p:nvPicPr>
          <p:cNvPr id="4" name="Picture 3"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1"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41792915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entagon 8"/>
          <p:cNvSpPr/>
          <p:nvPr/>
        </p:nvSpPr>
        <p:spPr>
          <a:xfrm>
            <a:off x="1"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13"/>
          <p:cNvSpPr txBox="1">
            <a:spLocks noChangeArrowheads="1"/>
          </p:cNvSpPr>
          <p:nvPr/>
        </p:nvSpPr>
        <p:spPr bwMode="auto">
          <a:xfrm>
            <a:off x="3767262" y="4356100"/>
            <a:ext cx="16094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dirty="0" err="1">
                <a:solidFill>
                  <a:schemeClr val="bg1"/>
                </a:solidFill>
                <a:latin typeface="Arial" charset="0"/>
              </a:rPr>
              <a:t>ccr.cancer.gov</a:t>
            </a:r>
            <a:endParaRPr lang="en-US" sz="1600" b="1" dirty="0">
              <a:solidFill>
                <a:schemeClr val="bg1"/>
              </a:solidFill>
              <a:latin typeface="Arial" charset="0"/>
            </a:endParaRPr>
          </a:p>
        </p:txBody>
      </p:sp>
      <p:grpSp>
        <p:nvGrpSpPr>
          <p:cNvPr id="2" name="Group 1"/>
          <p:cNvGrpSpPr/>
          <p:nvPr/>
        </p:nvGrpSpPr>
        <p:grpSpPr>
          <a:xfrm>
            <a:off x="1946018" y="2148841"/>
            <a:ext cx="5251967" cy="813435"/>
            <a:chOff x="2994026" y="2148840"/>
            <a:chExt cx="5251967" cy="813435"/>
          </a:xfrm>
        </p:grpSpPr>
        <p:pic>
          <p:nvPicPr>
            <p:cNvPr id="11" name="Picture 10" descr="4_hhs_logo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4026" y="2148840"/>
              <a:ext cx="813435" cy="813435"/>
            </a:xfrm>
            <a:prstGeom prst="rect">
              <a:avLst/>
            </a:prstGeom>
          </p:spPr>
        </p:pic>
        <p:pic>
          <p:nvPicPr>
            <p:cNvPr id="12" name="Picture 11" descr="CCR_54px Logo 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4152" y="2282447"/>
              <a:ext cx="4271841" cy="591122"/>
            </a:xfrm>
            <a:prstGeom prst="rect">
              <a:avLst/>
            </a:prstGeom>
          </p:spPr>
        </p:pic>
      </p:grpSp>
    </p:spTree>
    <p:extLst>
      <p:ext uri="{BB962C8B-B14F-4D97-AF65-F5344CB8AC3E}">
        <p14:creationId xmlns:p14="http://schemas.microsoft.com/office/powerpoint/2010/main" val="143746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pic>
        <p:nvPicPr>
          <p:cNvPr id="4" name="Picture 3" descr="CCR_54px Logo GRE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8604"/>
            <a:ext cx="1870869" cy="258884"/>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71" y="4921250"/>
            <a:ext cx="120829" cy="98425"/>
          </a:xfrm>
          <a:prstGeom prst="rect">
            <a:avLst/>
          </a:prstGeom>
        </p:spPr>
      </p:pic>
      <p:sp>
        <p:nvSpPr>
          <p:cNvPr id="10"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a:solidFill>
                <a:srgbClr val="6C6C6C"/>
              </a:solidFill>
              <a:latin typeface="+mn-lt"/>
              <a:cs typeface="SapientSansRegular"/>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4340879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5370ECB-2B51-2D46-B3A4-F85A2E0BBBFB}"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BC551-23D4-724B-BC0B-57C422FE6D28}" type="slidenum">
              <a:rPr lang="en-US" smtClean="0"/>
              <a:t>‹#›</a:t>
            </a:fld>
            <a:endParaRPr lang="en-US"/>
          </a:p>
        </p:txBody>
      </p:sp>
    </p:spTree>
    <p:extLst>
      <p:ext uri="{BB962C8B-B14F-4D97-AF65-F5344CB8AC3E}">
        <p14:creationId xmlns:p14="http://schemas.microsoft.com/office/powerpoint/2010/main" val="38995051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370ECB-2B51-2D46-B3A4-F85A2E0BBBFB}"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BC551-23D4-724B-BC0B-57C422FE6D28}" type="slidenum">
              <a:rPr lang="en-US" smtClean="0"/>
              <a:t>‹#›</a:t>
            </a:fld>
            <a:endParaRPr lang="en-US"/>
          </a:p>
        </p:txBody>
      </p:sp>
    </p:spTree>
    <p:extLst>
      <p:ext uri="{BB962C8B-B14F-4D97-AF65-F5344CB8AC3E}">
        <p14:creationId xmlns:p14="http://schemas.microsoft.com/office/powerpoint/2010/main" val="29584087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B84DC46-656E-4E54-A91F-8D0822C1C5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B682D4-EADB-44DE-B2AE-9B68C8F553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2922EE-2C38-40ED-A185-81B2410CFFBB}"/>
              </a:ext>
            </a:extLst>
          </p:cNvPr>
          <p:cNvSpPr>
            <a:spLocks noGrp="1" noChangeArrowheads="1"/>
          </p:cNvSpPr>
          <p:nvPr>
            <p:ph type="sldNum" sz="quarter" idx="12"/>
          </p:nvPr>
        </p:nvSpPr>
        <p:spPr>
          <a:ln/>
        </p:spPr>
        <p:txBody>
          <a:bodyPr/>
          <a:lstStyle>
            <a:lvl1pPr>
              <a:defRPr/>
            </a:lvl1pPr>
          </a:lstStyle>
          <a:p>
            <a:fld id="{3FE8A6DF-56A5-4240-9F9D-ACCC20C3CDAD}" type="slidenum">
              <a:rPr lang="en-US" altLang="en-US"/>
              <a:pPr/>
              <a:t>‹#›</a:t>
            </a:fld>
            <a:endParaRPr lang="en-US" altLang="en-US"/>
          </a:p>
        </p:txBody>
      </p:sp>
    </p:spTree>
    <p:extLst>
      <p:ext uri="{BB962C8B-B14F-4D97-AF65-F5344CB8AC3E}">
        <p14:creationId xmlns:p14="http://schemas.microsoft.com/office/powerpoint/2010/main" val="2431090785"/>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0886A7-6A54-409F-82B3-9B9BEDCC85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2DA94F-6183-4ECD-9479-0D24F51A76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9FA06E-5F4D-49FD-A48C-238C9251EEBA}"/>
              </a:ext>
            </a:extLst>
          </p:cNvPr>
          <p:cNvSpPr>
            <a:spLocks noGrp="1" noChangeArrowheads="1"/>
          </p:cNvSpPr>
          <p:nvPr>
            <p:ph type="sldNum" sz="quarter" idx="12"/>
          </p:nvPr>
        </p:nvSpPr>
        <p:spPr>
          <a:ln/>
        </p:spPr>
        <p:txBody>
          <a:bodyPr/>
          <a:lstStyle>
            <a:lvl1pPr>
              <a:defRPr/>
            </a:lvl1pPr>
          </a:lstStyle>
          <a:p>
            <a:fld id="{76E05EC8-FA93-48A3-BE1C-E01DCDC270F8}" type="slidenum">
              <a:rPr lang="en-US" altLang="en-US"/>
              <a:pPr/>
              <a:t>‹#›</a:t>
            </a:fld>
            <a:endParaRPr lang="en-US" altLang="en-US"/>
          </a:p>
        </p:txBody>
      </p:sp>
    </p:spTree>
    <p:extLst>
      <p:ext uri="{BB962C8B-B14F-4D97-AF65-F5344CB8AC3E}">
        <p14:creationId xmlns:p14="http://schemas.microsoft.com/office/powerpoint/2010/main" val="287972304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E9145393-B87B-4D67-9DB4-991C6F5D3A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9BE612-D778-4CB0-833A-5638AFBC06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7BFEF4-7115-40B6-B78D-08A926603EB5}"/>
              </a:ext>
            </a:extLst>
          </p:cNvPr>
          <p:cNvSpPr>
            <a:spLocks noGrp="1" noChangeArrowheads="1"/>
          </p:cNvSpPr>
          <p:nvPr>
            <p:ph type="sldNum" sz="quarter" idx="12"/>
          </p:nvPr>
        </p:nvSpPr>
        <p:spPr>
          <a:ln/>
        </p:spPr>
        <p:txBody>
          <a:bodyPr/>
          <a:lstStyle>
            <a:lvl1pPr>
              <a:defRPr/>
            </a:lvl1pPr>
          </a:lstStyle>
          <a:p>
            <a:fld id="{68F182EC-475E-457A-B69C-F0581A34B17A}" type="slidenum">
              <a:rPr lang="en-US" altLang="en-US"/>
              <a:pPr/>
              <a:t>‹#›</a:t>
            </a:fld>
            <a:endParaRPr lang="en-US" altLang="en-US"/>
          </a:p>
        </p:txBody>
      </p:sp>
    </p:spTree>
    <p:extLst>
      <p:ext uri="{BB962C8B-B14F-4D97-AF65-F5344CB8AC3E}">
        <p14:creationId xmlns:p14="http://schemas.microsoft.com/office/powerpoint/2010/main" val="287373737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7740397-53C5-4254-A6FB-176228CE88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09199D-DF95-4EEA-8218-63CC3DEE1B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0C5832-4869-488A-8E3B-1CD208D66889}"/>
              </a:ext>
            </a:extLst>
          </p:cNvPr>
          <p:cNvSpPr>
            <a:spLocks noGrp="1" noChangeArrowheads="1"/>
          </p:cNvSpPr>
          <p:nvPr>
            <p:ph type="sldNum" sz="quarter" idx="12"/>
          </p:nvPr>
        </p:nvSpPr>
        <p:spPr>
          <a:ln/>
        </p:spPr>
        <p:txBody>
          <a:bodyPr/>
          <a:lstStyle>
            <a:lvl1pPr>
              <a:defRPr/>
            </a:lvl1pPr>
          </a:lstStyle>
          <a:p>
            <a:fld id="{56941BE7-ACE7-40F1-81C3-AF894719ED6D}" type="slidenum">
              <a:rPr lang="en-US" altLang="en-US"/>
              <a:pPr/>
              <a:t>‹#›</a:t>
            </a:fld>
            <a:endParaRPr lang="en-US" altLang="en-US"/>
          </a:p>
        </p:txBody>
      </p:sp>
    </p:spTree>
    <p:extLst>
      <p:ext uri="{BB962C8B-B14F-4D97-AF65-F5344CB8AC3E}">
        <p14:creationId xmlns:p14="http://schemas.microsoft.com/office/powerpoint/2010/main" val="93699274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02A7B10-F117-4BB6-8121-E1DBFDE5C99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257D3E2-FD8D-41C0-AF6C-8711EDB933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F9986A0-20F6-4BCC-9052-642D026886F1}"/>
              </a:ext>
            </a:extLst>
          </p:cNvPr>
          <p:cNvSpPr>
            <a:spLocks noGrp="1" noChangeArrowheads="1"/>
          </p:cNvSpPr>
          <p:nvPr>
            <p:ph type="sldNum" sz="quarter" idx="12"/>
          </p:nvPr>
        </p:nvSpPr>
        <p:spPr>
          <a:ln/>
        </p:spPr>
        <p:txBody>
          <a:bodyPr/>
          <a:lstStyle>
            <a:lvl1pPr>
              <a:defRPr/>
            </a:lvl1pPr>
          </a:lstStyle>
          <a:p>
            <a:fld id="{72C65943-70D4-43C6-BF97-7A7BFDAF8D5A}" type="slidenum">
              <a:rPr lang="en-US" altLang="en-US"/>
              <a:pPr/>
              <a:t>‹#›</a:t>
            </a:fld>
            <a:endParaRPr lang="en-US" altLang="en-US"/>
          </a:p>
        </p:txBody>
      </p:sp>
    </p:spTree>
    <p:extLst>
      <p:ext uri="{BB962C8B-B14F-4D97-AF65-F5344CB8AC3E}">
        <p14:creationId xmlns:p14="http://schemas.microsoft.com/office/powerpoint/2010/main" val="402992184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438B2CC-16F0-43E5-9D39-C5F03C84C73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8D0558-C3DB-469C-9275-2773887B7B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874D08A-C19E-41F6-9671-014B4D2E2FB1}"/>
              </a:ext>
            </a:extLst>
          </p:cNvPr>
          <p:cNvSpPr>
            <a:spLocks noGrp="1" noChangeArrowheads="1"/>
          </p:cNvSpPr>
          <p:nvPr>
            <p:ph type="sldNum" sz="quarter" idx="12"/>
          </p:nvPr>
        </p:nvSpPr>
        <p:spPr>
          <a:ln/>
        </p:spPr>
        <p:txBody>
          <a:bodyPr/>
          <a:lstStyle>
            <a:lvl1pPr>
              <a:defRPr/>
            </a:lvl1pPr>
          </a:lstStyle>
          <a:p>
            <a:fld id="{10B7CCE3-80AB-401E-A9E2-BC22DD0EC2B9}" type="slidenum">
              <a:rPr lang="en-US" altLang="en-US"/>
              <a:pPr/>
              <a:t>‹#›</a:t>
            </a:fld>
            <a:endParaRPr lang="en-US" altLang="en-US"/>
          </a:p>
        </p:txBody>
      </p:sp>
    </p:spTree>
    <p:extLst>
      <p:ext uri="{BB962C8B-B14F-4D97-AF65-F5344CB8AC3E}">
        <p14:creationId xmlns:p14="http://schemas.microsoft.com/office/powerpoint/2010/main" val="372525249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A2F0DAD-F352-4D71-9C49-A0A0CE6AE44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6D9E04A-4EA1-400B-BA27-9E6ED9E54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443E7E-1A66-4F89-ABBE-ABB10277F8D0}"/>
              </a:ext>
            </a:extLst>
          </p:cNvPr>
          <p:cNvSpPr>
            <a:spLocks noGrp="1" noChangeArrowheads="1"/>
          </p:cNvSpPr>
          <p:nvPr>
            <p:ph type="sldNum" sz="quarter" idx="12"/>
          </p:nvPr>
        </p:nvSpPr>
        <p:spPr>
          <a:ln/>
        </p:spPr>
        <p:txBody>
          <a:bodyPr/>
          <a:lstStyle>
            <a:lvl1pPr>
              <a:defRPr/>
            </a:lvl1pPr>
          </a:lstStyle>
          <a:p>
            <a:fld id="{E4D22407-240B-43B7-AC31-147568308EC8}" type="slidenum">
              <a:rPr lang="en-US" altLang="en-US"/>
              <a:pPr/>
              <a:t>‹#›</a:t>
            </a:fld>
            <a:endParaRPr lang="en-US" altLang="en-US"/>
          </a:p>
        </p:txBody>
      </p:sp>
    </p:spTree>
    <p:extLst>
      <p:ext uri="{BB962C8B-B14F-4D97-AF65-F5344CB8AC3E}">
        <p14:creationId xmlns:p14="http://schemas.microsoft.com/office/powerpoint/2010/main" val="41560394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E3767A70-DA57-426B-88BB-968722F74F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7D7BCF-5EF8-47B1-B149-3FE4F30F5D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EC469E-2DF2-429B-B380-EBE1AD490D97}"/>
              </a:ext>
            </a:extLst>
          </p:cNvPr>
          <p:cNvSpPr>
            <a:spLocks noGrp="1" noChangeArrowheads="1"/>
          </p:cNvSpPr>
          <p:nvPr>
            <p:ph type="sldNum" sz="quarter" idx="12"/>
          </p:nvPr>
        </p:nvSpPr>
        <p:spPr>
          <a:ln/>
        </p:spPr>
        <p:txBody>
          <a:bodyPr/>
          <a:lstStyle>
            <a:lvl1pPr>
              <a:defRPr/>
            </a:lvl1pPr>
          </a:lstStyle>
          <a:p>
            <a:fld id="{B6DE1362-F8D2-486D-9F13-43772E020859}" type="slidenum">
              <a:rPr lang="en-US" altLang="en-US"/>
              <a:pPr/>
              <a:t>‹#›</a:t>
            </a:fld>
            <a:endParaRPr lang="en-US" altLang="en-US"/>
          </a:p>
        </p:txBody>
      </p:sp>
    </p:spTree>
    <p:extLst>
      <p:ext uri="{BB962C8B-B14F-4D97-AF65-F5344CB8AC3E}">
        <p14:creationId xmlns:p14="http://schemas.microsoft.com/office/powerpoint/2010/main" val="236508814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pic>
        <p:nvPicPr>
          <p:cNvPr id="4" name="Picture 3" descr="CCR_54px Logo GRE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8604"/>
            <a:ext cx="1870869" cy="258884"/>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71" y="4921250"/>
            <a:ext cx="120829" cy="98425"/>
          </a:xfrm>
          <a:prstGeom prst="rect">
            <a:avLst/>
          </a:prstGeom>
        </p:spPr>
      </p:pic>
      <p:sp>
        <p:nvSpPr>
          <p:cNvPr id="11"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a:solidFill>
                <a:srgbClr val="6C6C6C"/>
              </a:solidFill>
              <a:latin typeface="+mn-lt"/>
              <a:cs typeface="SapientSansRegular"/>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0572340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5C7B88F3-E968-4514-9CF1-D0E530B50D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590827-F8BD-49A4-9CC0-BD27EF30CB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02D389-034A-4573-A83E-BB90895A8A40}"/>
              </a:ext>
            </a:extLst>
          </p:cNvPr>
          <p:cNvSpPr>
            <a:spLocks noGrp="1" noChangeArrowheads="1"/>
          </p:cNvSpPr>
          <p:nvPr>
            <p:ph type="sldNum" sz="quarter" idx="12"/>
          </p:nvPr>
        </p:nvSpPr>
        <p:spPr>
          <a:ln/>
        </p:spPr>
        <p:txBody>
          <a:bodyPr/>
          <a:lstStyle>
            <a:lvl1pPr>
              <a:defRPr/>
            </a:lvl1pPr>
          </a:lstStyle>
          <a:p>
            <a:fld id="{4209BAED-46C5-464C-A618-CC05685267C6}" type="slidenum">
              <a:rPr lang="en-US" altLang="en-US"/>
              <a:pPr/>
              <a:t>‹#›</a:t>
            </a:fld>
            <a:endParaRPr lang="en-US" altLang="en-US"/>
          </a:p>
        </p:txBody>
      </p:sp>
    </p:spTree>
    <p:extLst>
      <p:ext uri="{BB962C8B-B14F-4D97-AF65-F5344CB8AC3E}">
        <p14:creationId xmlns:p14="http://schemas.microsoft.com/office/powerpoint/2010/main" val="3157821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08B2D-C79E-491F-BDE5-7EAA664CA3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05E77E-EDB0-4A13-A931-900F04E99C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AE67DB-E23A-415D-9F3B-E649B41C0FC9}"/>
              </a:ext>
            </a:extLst>
          </p:cNvPr>
          <p:cNvSpPr>
            <a:spLocks noGrp="1" noChangeArrowheads="1"/>
          </p:cNvSpPr>
          <p:nvPr>
            <p:ph type="sldNum" sz="quarter" idx="12"/>
          </p:nvPr>
        </p:nvSpPr>
        <p:spPr>
          <a:ln/>
        </p:spPr>
        <p:txBody>
          <a:bodyPr/>
          <a:lstStyle>
            <a:lvl1pPr>
              <a:defRPr/>
            </a:lvl1pPr>
          </a:lstStyle>
          <a:p>
            <a:fld id="{AED4ED64-CE3C-4645-8F85-0F9321B5ACCA}" type="slidenum">
              <a:rPr lang="en-US" altLang="en-US"/>
              <a:pPr/>
              <a:t>‹#›</a:t>
            </a:fld>
            <a:endParaRPr lang="en-US" altLang="en-US"/>
          </a:p>
        </p:txBody>
      </p:sp>
    </p:spTree>
    <p:extLst>
      <p:ext uri="{BB962C8B-B14F-4D97-AF65-F5344CB8AC3E}">
        <p14:creationId xmlns:p14="http://schemas.microsoft.com/office/powerpoint/2010/main" val="397125348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C23046-10C8-45DE-AA6F-84A48CB5DC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40225B-A5F8-414C-A5B2-350D187644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7443BF-6966-4F43-9066-E8531D83B69F}"/>
              </a:ext>
            </a:extLst>
          </p:cNvPr>
          <p:cNvSpPr>
            <a:spLocks noGrp="1" noChangeArrowheads="1"/>
          </p:cNvSpPr>
          <p:nvPr>
            <p:ph type="sldNum" sz="quarter" idx="12"/>
          </p:nvPr>
        </p:nvSpPr>
        <p:spPr>
          <a:ln/>
        </p:spPr>
        <p:txBody>
          <a:bodyPr/>
          <a:lstStyle>
            <a:lvl1pPr>
              <a:defRPr/>
            </a:lvl1pPr>
          </a:lstStyle>
          <a:p>
            <a:fld id="{5BE543E0-EAE1-4DBD-8343-D65872B7B011}" type="slidenum">
              <a:rPr lang="en-US" altLang="en-US"/>
              <a:pPr/>
              <a:t>‹#›</a:t>
            </a:fld>
            <a:endParaRPr lang="en-US" altLang="en-US"/>
          </a:p>
        </p:txBody>
      </p:sp>
    </p:spTree>
    <p:extLst>
      <p:ext uri="{BB962C8B-B14F-4D97-AF65-F5344CB8AC3E}">
        <p14:creationId xmlns:p14="http://schemas.microsoft.com/office/powerpoint/2010/main" val="210255482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Rectangle 4">
            <a:extLst>
              <a:ext uri="{FF2B5EF4-FFF2-40B4-BE49-F238E27FC236}">
                <a16:creationId xmlns:a16="http://schemas.microsoft.com/office/drawing/2014/main" id="{105628BF-5FBA-41CE-BA27-359BDCE1EB4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55D5CC8-E7D2-462A-BED6-C86C3B9C0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A2660D-9D8C-4ECD-9C24-E56480071112}"/>
              </a:ext>
            </a:extLst>
          </p:cNvPr>
          <p:cNvSpPr>
            <a:spLocks noGrp="1" noChangeArrowheads="1"/>
          </p:cNvSpPr>
          <p:nvPr>
            <p:ph type="sldNum" sz="quarter" idx="12"/>
          </p:nvPr>
        </p:nvSpPr>
        <p:spPr>
          <a:ln/>
        </p:spPr>
        <p:txBody>
          <a:bodyPr/>
          <a:lstStyle>
            <a:lvl1pPr>
              <a:defRPr/>
            </a:lvl1pPr>
          </a:lstStyle>
          <a:p>
            <a:fld id="{FC97E71E-9769-483B-9CD0-9A8A9BBFEB9F}" type="slidenum">
              <a:rPr lang="en-US" altLang="en-US"/>
              <a:pPr/>
              <a:t>‹#›</a:t>
            </a:fld>
            <a:endParaRPr lang="en-US" altLang="en-US"/>
          </a:p>
        </p:txBody>
      </p:sp>
    </p:spTree>
    <p:extLst>
      <p:ext uri="{BB962C8B-B14F-4D97-AF65-F5344CB8AC3E}">
        <p14:creationId xmlns:p14="http://schemas.microsoft.com/office/powerpoint/2010/main" val="6170094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l">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lide Number Placeholder 5"/>
          <p:cNvSpPr>
            <a:spLocks noGrp="1"/>
          </p:cNvSpPr>
          <p:nvPr>
            <p:ph type="sldNum" sz="quarter" idx="4"/>
          </p:nvPr>
        </p:nvSpPr>
        <p:spPr>
          <a:xfrm>
            <a:off x="8740139" y="4709341"/>
            <a:ext cx="287616" cy="273844"/>
          </a:xfrm>
          <a:prstGeom prst="rect">
            <a:avLst/>
          </a:prstGeom>
        </p:spPr>
        <p:txBody>
          <a:bodyPr vert="horz" lIns="91440" tIns="45720" rIns="91440" bIns="4572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9491242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8740139" y="4709341"/>
            <a:ext cx="287616" cy="273844"/>
          </a:xfrm>
          <a:prstGeom prst="rect">
            <a:avLst/>
          </a:prstGeom>
        </p:spPr>
        <p:txBody>
          <a:bodyPr vert="horz" lIns="91440" tIns="45720" rIns="91440" bIns="4572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9465376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29711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9711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8740139" y="4709341"/>
            <a:ext cx="287616" cy="273844"/>
          </a:xfrm>
          <a:prstGeom prst="rect">
            <a:avLst/>
          </a:prstGeom>
        </p:spPr>
        <p:txBody>
          <a:bodyPr vert="horz" lIns="91440" tIns="45720" rIns="91440" bIns="4572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7678469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8740139" y="4709341"/>
            <a:ext cx="287616" cy="273844"/>
          </a:xfrm>
          <a:prstGeom prst="rect">
            <a:avLst/>
          </a:prstGeom>
        </p:spPr>
        <p:txBody>
          <a:bodyPr vert="horz" lIns="91440" tIns="45720" rIns="91440" bIns="4572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9684196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740139" y="4709341"/>
            <a:ext cx="287616" cy="273844"/>
          </a:xfrm>
          <a:prstGeom prst="rect">
            <a:avLst/>
          </a:prstGeom>
        </p:spPr>
        <p:txBody>
          <a:bodyPr vert="horz" lIns="91440" tIns="45720" rIns="91440" bIns="4572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1712779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p:nvSpPr>
        <p:spPr>
          <a:xfrm>
            <a:off x="1166487"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Pentagon 14"/>
          <p:cNvSpPr>
            <a:spLocks noChangeAspect="1"/>
          </p:cNvSpPr>
          <p:nvPr/>
        </p:nvSpPr>
        <p:spPr>
          <a:xfrm>
            <a:off x="0" y="0"/>
            <a:ext cx="2872114"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a:spLocks noGrp="1"/>
          </p:cNvSpPr>
          <p:nvPr>
            <p:ph type="ctrTitle" hasCustomPrompt="1"/>
          </p:nvPr>
        </p:nvSpPr>
        <p:spPr>
          <a:xfrm>
            <a:off x="685800" y="1228726"/>
            <a:ext cx="7772400" cy="1370882"/>
          </a:xfrm>
        </p:spPr>
        <p:txBody>
          <a:bodyPr lIns="0" tIns="0" rIns="0" bIns="0" anchor="b">
            <a:noAutofit/>
          </a:bodyPr>
          <a:lstStyle>
            <a:lvl1pPr algn="r">
              <a:defRPr sz="28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bg1"/>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goes here </a:t>
            </a:r>
          </a:p>
        </p:txBody>
      </p:sp>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lang="en-US" sz="1400" smtClean="0"/>
            </a:lvl1pPr>
          </a:lstStyle>
          <a:p>
            <a:fld id="{D5370ECB-2B51-2D46-B3A4-F85A2E0BBBFB}" type="datetimeFigureOut">
              <a:rPr lang="en-US" smtClean="0"/>
              <a:t>10/12/2018</a:t>
            </a:fld>
            <a:endParaRPr lang="en-US"/>
          </a:p>
        </p:txBody>
      </p:sp>
      <p:pic>
        <p:nvPicPr>
          <p:cNvPr id="12" name="Picture 11" descr="CCR_54px Logo COLO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2" y="4282743"/>
            <a:ext cx="2775387" cy="384048"/>
          </a:xfrm>
          <a:prstGeom prst="rect">
            <a:avLst/>
          </a:prstGeom>
        </p:spPr>
      </p:pic>
    </p:spTree>
    <p:extLst>
      <p:ext uri="{BB962C8B-B14F-4D97-AF65-F5344CB8AC3E}">
        <p14:creationId xmlns:p14="http://schemas.microsoft.com/office/powerpoint/2010/main" val="224229994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entagon 8"/>
          <p:cNvSpPr/>
          <p:nvPr userDrawn="1"/>
        </p:nvSpPr>
        <p:spPr>
          <a:xfrm>
            <a:off x="0"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13"/>
          <p:cNvSpPr txBox="1">
            <a:spLocks noChangeArrowheads="1"/>
          </p:cNvSpPr>
          <p:nvPr userDrawn="1"/>
        </p:nvSpPr>
        <p:spPr bwMode="auto">
          <a:xfrm>
            <a:off x="3767197" y="4356100"/>
            <a:ext cx="160960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err="1">
                <a:solidFill>
                  <a:schemeClr val="bg1"/>
                </a:solidFill>
                <a:latin typeface="Arial" charset="0"/>
              </a:rPr>
              <a:t>ccr.cancer.gov</a:t>
            </a:r>
            <a:endParaRPr lang="en-US" sz="1600" b="1">
              <a:solidFill>
                <a:schemeClr val="bg1"/>
              </a:solidFill>
              <a:latin typeface="Arial" charset="0"/>
            </a:endParaRPr>
          </a:p>
        </p:txBody>
      </p:sp>
      <p:grpSp>
        <p:nvGrpSpPr>
          <p:cNvPr id="2" name="Group 1"/>
          <p:cNvGrpSpPr/>
          <p:nvPr userDrawn="1"/>
        </p:nvGrpSpPr>
        <p:grpSpPr>
          <a:xfrm>
            <a:off x="1946017" y="2148840"/>
            <a:ext cx="5251967" cy="813435"/>
            <a:chOff x="2994026" y="2148840"/>
            <a:chExt cx="5251967" cy="813435"/>
          </a:xfrm>
        </p:grpSpPr>
        <p:pic>
          <p:nvPicPr>
            <p:cNvPr id="11" name="Picture 10" descr="4_hhs_logo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4026" y="2148840"/>
              <a:ext cx="813435" cy="813435"/>
            </a:xfrm>
            <a:prstGeom prst="rect">
              <a:avLst/>
            </a:prstGeom>
          </p:spPr>
        </p:pic>
        <p:pic>
          <p:nvPicPr>
            <p:cNvPr id="12" name="Picture 11" descr="CCR_54px Logo 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4152" y="2282447"/>
              <a:ext cx="4271841" cy="591122"/>
            </a:xfrm>
            <a:prstGeom prst="rect">
              <a:avLst/>
            </a:prstGeom>
          </p:spPr>
        </p:pic>
      </p:grpSp>
    </p:spTree>
    <p:extLst>
      <p:ext uri="{BB962C8B-B14F-4D97-AF65-F5344CB8AC3E}">
        <p14:creationId xmlns:p14="http://schemas.microsoft.com/office/powerpoint/2010/main" val="23787142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Agenda with Sub-Bullet">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2" name="Pentagon 11"/>
          <p:cNvSpPr>
            <a:spLocks noChangeAspect="1"/>
          </p:cNvSpPr>
          <p:nvPr/>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Pentagon 12"/>
          <p:cNvSpPr>
            <a:spLocks noChangeAspect="1"/>
          </p:cNvSpPr>
          <p:nvPr/>
        </p:nvSpPr>
        <p:spPr>
          <a:xfrm>
            <a:off x="10625"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189" marR="0" indent="-457189" algn="l" defTabSz="457189"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783" marR="0"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p:txBody>
      </p:sp>
      <p:pic>
        <p:nvPicPr>
          <p:cNvPr id="10" name="Picture 9" descr="CCR_54px Logo GRE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sp>
        <p:nvSpPr>
          <p:cNvPr id="17"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1425328072"/>
      </p:ext>
    </p:extLst>
  </p:cSld>
  <p:clrMapOvr>
    <a:masterClrMapping/>
  </p:clrMapOvr>
  <p:extLst mod="1">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entagon 11"/>
          <p:cNvSpPr/>
          <p:nvPr/>
        </p:nvSpPr>
        <p:spPr>
          <a:xfrm>
            <a:off x="1"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p:cNvSpPr>
            <a:spLocks noGrp="1"/>
          </p:cNvSpPr>
          <p:nvPr>
            <p:ph type="ctrTitle" hasCustomPrompt="1"/>
          </p:nvPr>
        </p:nvSpPr>
        <p:spPr>
          <a:xfrm>
            <a:off x="3429001" y="1817370"/>
            <a:ext cx="5029199" cy="1371600"/>
          </a:xfrm>
        </p:spPr>
        <p:txBody>
          <a:bodyPr lIns="0" tIns="0" rIns="0" bIns="0" anchor="b">
            <a:noAutofit/>
          </a:bodyPr>
          <a:lstStyle>
            <a:lvl1pPr algn="r">
              <a:defRPr sz="2800" spc="-8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9000" y="3257550"/>
            <a:ext cx="5022892" cy="514350"/>
          </a:xfrm>
        </p:spPr>
        <p:txBody>
          <a:bodyPr lIns="0" tIns="0" rIns="0" bIns="0">
            <a:noAutofit/>
          </a:bodyPr>
          <a:lstStyle>
            <a:lvl1pPr marL="0" indent="0" algn="r">
              <a:buNone/>
              <a:defRPr sz="1400" b="0" i="1" spc="100">
                <a:solidFill>
                  <a:srgbClr val="FFFFFF"/>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goes here</a:t>
            </a:r>
          </a:p>
        </p:txBody>
      </p:sp>
      <p:pic>
        <p:nvPicPr>
          <p:cNvPr id="9" name="Picture 8" descr="CCR_54px Logo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2312"/>
            <a:ext cx="1916339" cy="26517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034" y="4917553"/>
            <a:ext cx="128016" cy="104281"/>
          </a:xfrm>
          <a:prstGeom prst="rect">
            <a:avLst/>
          </a:prstGeom>
        </p:spPr>
      </p:pic>
      <p:sp>
        <p:nvSpPr>
          <p:cNvPr id="16"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chemeClr val="bg1"/>
                </a:solidFill>
                <a:latin typeface="+mn-lt"/>
                <a:cs typeface="SapientSansRegular"/>
              </a:rPr>
              <a:t> </a:t>
            </a:r>
            <a:fld id="{4225D95B-3580-C74C-AC82-B8FCF626B418}" type="slidenum">
              <a:rPr lang="en-US" sz="1000" b="1" smtClean="0">
                <a:solidFill>
                  <a:schemeClr val="bg1"/>
                </a:solidFill>
                <a:latin typeface="+mn-lt"/>
                <a:cs typeface="SapientSansRegular"/>
              </a:rPr>
              <a:pPr algn="r" fontAlgn="auto">
                <a:lnSpc>
                  <a:spcPct val="101000"/>
                </a:lnSpc>
                <a:spcBef>
                  <a:spcPct val="50000"/>
                </a:spcBef>
                <a:spcAft>
                  <a:spcPts val="0"/>
                </a:spcAft>
                <a:defRPr/>
              </a:pPr>
              <a:t>‹#›</a:t>
            </a:fld>
            <a:endParaRPr lang="en-US" sz="1000" b="1" dirty="0">
              <a:solidFill>
                <a:schemeClr val="bg1"/>
              </a:solidFill>
              <a:latin typeface="+mn-lt"/>
              <a:cs typeface="SapientSansRegular"/>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2466" y="4907905"/>
            <a:ext cx="923544" cy="156221"/>
          </a:xfrm>
          <a:prstGeom prst="rect">
            <a:avLst/>
          </a:prstGeom>
        </p:spPr>
      </p:pic>
    </p:spTree>
    <p:extLst>
      <p:ext uri="{BB962C8B-B14F-4D97-AF65-F5344CB8AC3E}">
        <p14:creationId xmlns:p14="http://schemas.microsoft.com/office/powerpoint/2010/main" val="22781013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p:nvSpPr>
        <p:spPr>
          <a:xfrm>
            <a:off x="1523358"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Pentagon 9"/>
          <p:cNvSpPr>
            <a:spLocks noChangeAspect="1"/>
          </p:cNvSpPr>
          <p:nvPr/>
        </p:nvSpPr>
        <p:spPr>
          <a:xfrm>
            <a:off x="1"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goes here</a:t>
            </a:r>
          </a:p>
        </p:txBody>
      </p:sp>
      <p:pic>
        <p:nvPicPr>
          <p:cNvPr id="12" name="Picture 11" descr="CCR_54px Logo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2312"/>
            <a:ext cx="1916339" cy="26517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7"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3372605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Pentagon 7"/>
          <p:cNvSpPr/>
          <p:nvPr/>
        </p:nvSpPr>
        <p:spPr>
          <a:xfrm>
            <a:off x="1"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pic>
        <p:nvPicPr>
          <p:cNvPr id="12" name="Picture 11" descr="CCR_54px Logo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2312"/>
            <a:ext cx="1916339" cy="26517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034" y="4917553"/>
            <a:ext cx="128016" cy="104281"/>
          </a:xfrm>
          <a:prstGeom prst="rect">
            <a:avLst/>
          </a:prstGeom>
        </p:spPr>
      </p:pic>
      <p:sp>
        <p:nvSpPr>
          <p:cNvPr id="16"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chemeClr val="bg1"/>
                </a:solidFill>
                <a:latin typeface="+mn-lt"/>
                <a:cs typeface="SapientSansRegular"/>
              </a:rPr>
              <a:t> </a:t>
            </a:r>
            <a:fld id="{4225D95B-3580-C74C-AC82-B8FCF626B418}" type="slidenum">
              <a:rPr lang="en-US" sz="1000" b="1" smtClean="0">
                <a:solidFill>
                  <a:schemeClr val="bg1"/>
                </a:solidFill>
                <a:latin typeface="+mn-lt"/>
                <a:cs typeface="SapientSansRegular"/>
              </a:rPr>
              <a:pPr algn="r" fontAlgn="auto">
                <a:lnSpc>
                  <a:spcPct val="101000"/>
                </a:lnSpc>
                <a:spcBef>
                  <a:spcPct val="50000"/>
                </a:spcBef>
                <a:spcAft>
                  <a:spcPts val="0"/>
                </a:spcAft>
                <a:defRPr/>
              </a:pPr>
              <a:t>‹#›</a:t>
            </a:fld>
            <a:endParaRPr lang="en-US" sz="1000" b="1" dirty="0">
              <a:solidFill>
                <a:schemeClr val="bg1"/>
              </a:solidFill>
              <a:latin typeface="+mn-lt"/>
              <a:cs typeface="SapientSansRegular"/>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2466" y="4907905"/>
            <a:ext cx="923544" cy="156221"/>
          </a:xfrm>
          <a:prstGeom prst="rect">
            <a:avLst/>
          </a:prstGeom>
        </p:spPr>
      </p:pic>
    </p:spTree>
    <p:extLst>
      <p:ext uri="{BB962C8B-B14F-4D97-AF65-F5344CB8AC3E}">
        <p14:creationId xmlns:p14="http://schemas.microsoft.com/office/powerpoint/2010/main" val="9303022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4"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9775849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4"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11087574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6" y="1069975"/>
            <a:ext cx="3897313" cy="3600450"/>
          </a:xfrm>
        </p:spPr>
        <p:txBody>
          <a:bodyPr anchor="ctr"/>
          <a:lstStyle>
            <a:lvl1pPr marL="0" indent="0" algn="ctr">
              <a:buFontTx/>
              <a:buNone/>
              <a:defRPr/>
            </a:lvl1pPr>
          </a:lstStyle>
          <a:p>
            <a:pPr lvl="0"/>
            <a:r>
              <a:rPr lang="en-US"/>
              <a:t>Click to edit Master text styles</a:t>
            </a:r>
          </a:p>
        </p:txBody>
      </p:sp>
      <p:pic>
        <p:nvPicPr>
          <p:cNvPr id="8" name="Picture 7"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5"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129729617"/>
      </p:ext>
    </p:extLst>
  </p:cSld>
  <p:clrMapOvr>
    <a:masterClrMapping/>
  </p:clrMapOvr>
  <p:extLst mod="1">
    <p:ext uri="{DCECCB84-F9BA-43D5-87BE-67443E8EF086}">
      <p15:sldGuideLst xmlns:p15="http://schemas.microsoft.com/office/powerpoint/2012/main">
        <p15:guide id="1" orient="horz" pos="3176">
          <p15:clr>
            <a:srgbClr val="FBAE40"/>
          </p15:clr>
        </p15:guide>
        <p15:guide id="2" pos="2880">
          <p15:clr>
            <a:srgbClr val="FBAE40"/>
          </p15:clr>
        </p15:guide>
        <p15:guide id="3" orient="horz" pos="3017">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4"/>
          <p:cNvSpPr>
            <a:spLocks noGrp="1"/>
          </p:cNvSpPr>
          <p:nvPr>
            <p:ph sz="quarter" idx="12"/>
          </p:nvPr>
        </p:nvSpPr>
        <p:spPr>
          <a:xfrm>
            <a:off x="4762056"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5"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8631599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550982"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pic>
        <p:nvPicPr>
          <p:cNvPr id="8" name="Picture 7"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5"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6180486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550982"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pic>
        <p:nvPicPr>
          <p:cNvPr id="7" name="Picture 6"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5"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520291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46D9BD3-C961-6B42-98DA-D21D6740736C}" type="datetime1">
              <a:rPr lang="en-US"/>
              <a:pPr>
                <a:defRPr/>
              </a:pPr>
              <a:t>10/12/2018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3B1DBA-C7BD-1347-A5F4-5B8C28A6506D}" type="slidenum">
              <a:rPr lang="en-US"/>
              <a:pPr>
                <a:defRPr/>
              </a:pPr>
              <a:t>‹#›</a:t>
            </a:fld>
            <a:endParaRPr lang="en-US"/>
          </a:p>
        </p:txBody>
      </p:sp>
    </p:spTree>
    <p:extLst>
      <p:ext uri="{BB962C8B-B14F-4D97-AF65-F5344CB8AC3E}">
        <p14:creationId xmlns:p14="http://schemas.microsoft.com/office/powerpoint/2010/main" val="36192325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5" name="Picture 4"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8253177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4" name="Picture 3"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3"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8094462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Blank — Footer">
    <p:spTree>
      <p:nvGrpSpPr>
        <p:cNvPr id="1" name=""/>
        <p:cNvGrpSpPr/>
        <p:nvPr/>
      </p:nvGrpSpPr>
      <p:grpSpPr>
        <a:xfrm>
          <a:off x="0" y="0"/>
          <a:ext cx="0" cy="0"/>
          <a:chOff x="0" y="0"/>
          <a:chExt cx="0" cy="0"/>
        </a:xfrm>
      </p:grpSpPr>
      <p:pic>
        <p:nvPicPr>
          <p:cNvPr id="4" name="Picture 3"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0"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3732211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Blank — No Footer">
    <p:spTree>
      <p:nvGrpSpPr>
        <p:cNvPr id="1" name=""/>
        <p:cNvGrpSpPr/>
        <p:nvPr/>
      </p:nvGrpSpPr>
      <p:grpSpPr>
        <a:xfrm>
          <a:off x="0" y="0"/>
          <a:ext cx="0" cy="0"/>
          <a:chOff x="0" y="0"/>
          <a:chExt cx="0" cy="0"/>
        </a:xfrm>
      </p:grpSpPr>
      <p:pic>
        <p:nvPicPr>
          <p:cNvPr id="4" name="Picture 3"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1"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6453787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entagon 8"/>
          <p:cNvSpPr/>
          <p:nvPr/>
        </p:nvSpPr>
        <p:spPr>
          <a:xfrm>
            <a:off x="1"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13"/>
          <p:cNvSpPr txBox="1">
            <a:spLocks noChangeArrowheads="1"/>
          </p:cNvSpPr>
          <p:nvPr/>
        </p:nvSpPr>
        <p:spPr bwMode="auto">
          <a:xfrm>
            <a:off x="3767262" y="4356100"/>
            <a:ext cx="16094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dirty="0" err="1">
                <a:solidFill>
                  <a:schemeClr val="bg1"/>
                </a:solidFill>
                <a:latin typeface="Arial" charset="0"/>
              </a:rPr>
              <a:t>ccr.cancer.gov</a:t>
            </a:r>
            <a:endParaRPr lang="en-US" sz="1600" b="1" dirty="0">
              <a:solidFill>
                <a:schemeClr val="bg1"/>
              </a:solidFill>
              <a:latin typeface="Arial" charset="0"/>
            </a:endParaRPr>
          </a:p>
        </p:txBody>
      </p:sp>
      <p:grpSp>
        <p:nvGrpSpPr>
          <p:cNvPr id="2" name="Group 1"/>
          <p:cNvGrpSpPr/>
          <p:nvPr/>
        </p:nvGrpSpPr>
        <p:grpSpPr>
          <a:xfrm>
            <a:off x="1946018" y="2148841"/>
            <a:ext cx="5251967" cy="813435"/>
            <a:chOff x="2994026" y="2148840"/>
            <a:chExt cx="5251967" cy="813435"/>
          </a:xfrm>
        </p:grpSpPr>
        <p:pic>
          <p:nvPicPr>
            <p:cNvPr id="11" name="Picture 10" descr="4_hhs_logo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4026" y="2148840"/>
              <a:ext cx="813435" cy="813435"/>
            </a:xfrm>
            <a:prstGeom prst="rect">
              <a:avLst/>
            </a:prstGeom>
          </p:spPr>
        </p:pic>
        <p:pic>
          <p:nvPicPr>
            <p:cNvPr id="12" name="Picture 11" descr="CCR_54px Logo 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4152" y="2282447"/>
              <a:ext cx="4271841" cy="591122"/>
            </a:xfrm>
            <a:prstGeom prst="rect">
              <a:avLst/>
            </a:prstGeom>
          </p:spPr>
        </p:pic>
      </p:grpSp>
    </p:spTree>
    <p:extLst>
      <p:ext uri="{BB962C8B-B14F-4D97-AF65-F5344CB8AC3E}">
        <p14:creationId xmlns:p14="http://schemas.microsoft.com/office/powerpoint/2010/main" val="12824835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5370ECB-2B51-2D46-B3A4-F85A2E0BBBFB}"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BC551-23D4-724B-BC0B-57C422FE6D28}" type="slidenum">
              <a:rPr lang="en-US" smtClean="0"/>
              <a:t>‹#›</a:t>
            </a:fld>
            <a:endParaRPr lang="en-US"/>
          </a:p>
        </p:txBody>
      </p:sp>
    </p:spTree>
    <p:extLst>
      <p:ext uri="{BB962C8B-B14F-4D97-AF65-F5344CB8AC3E}">
        <p14:creationId xmlns:p14="http://schemas.microsoft.com/office/powerpoint/2010/main" val="31752491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370ECB-2B51-2D46-B3A4-F85A2E0BBBFB}"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BC551-23D4-724B-BC0B-57C422FE6D28}" type="slidenum">
              <a:rPr lang="en-US" smtClean="0"/>
              <a:t>‹#›</a:t>
            </a:fld>
            <a:endParaRPr lang="en-US"/>
          </a:p>
        </p:txBody>
      </p:sp>
    </p:spTree>
    <p:extLst>
      <p:ext uri="{BB962C8B-B14F-4D97-AF65-F5344CB8AC3E}">
        <p14:creationId xmlns:p14="http://schemas.microsoft.com/office/powerpoint/2010/main" val="23190850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04" y="-7144"/>
            <a:ext cx="9174957"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3"/>
          <p:cNvSpPr txBox="1">
            <a:spLocks noChangeArrowheads="1"/>
          </p:cNvSpPr>
          <p:nvPr userDrawn="1"/>
        </p:nvSpPr>
        <p:spPr bwMode="auto">
          <a:xfrm>
            <a:off x="232172" y="4133851"/>
            <a:ext cx="2074583" cy="25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spAutoFit/>
          </a:bodyPr>
          <a:lstStyle>
            <a:lvl1pPr defTabSz="608013">
              <a:defRPr i="1">
                <a:solidFill>
                  <a:schemeClr val="tx1"/>
                </a:solidFill>
                <a:latin typeface="Georgia" panose="02040502050405020303" pitchFamily="18" charset="0"/>
              </a:defRPr>
            </a:lvl1pPr>
            <a:lvl2pPr marL="742950" indent="-285750" defTabSz="608013">
              <a:defRPr i="1">
                <a:solidFill>
                  <a:schemeClr val="tx1"/>
                </a:solidFill>
                <a:latin typeface="Georgia" panose="02040502050405020303" pitchFamily="18" charset="0"/>
              </a:defRPr>
            </a:lvl2pPr>
            <a:lvl3pPr marL="1143000" indent="-228600" defTabSz="608013">
              <a:defRPr i="1">
                <a:solidFill>
                  <a:schemeClr val="tx1"/>
                </a:solidFill>
                <a:latin typeface="Georgia" panose="02040502050405020303" pitchFamily="18" charset="0"/>
              </a:defRPr>
            </a:lvl3pPr>
            <a:lvl4pPr marL="1600200" indent="-228600" defTabSz="608013">
              <a:defRPr i="1">
                <a:solidFill>
                  <a:schemeClr val="tx1"/>
                </a:solidFill>
                <a:latin typeface="Georgia" panose="02040502050405020303" pitchFamily="18" charset="0"/>
              </a:defRPr>
            </a:lvl4pPr>
            <a:lvl5pPr marL="2057400" indent="-228600" defTabSz="608013">
              <a:defRPr i="1">
                <a:solidFill>
                  <a:schemeClr val="tx1"/>
                </a:solidFill>
                <a:latin typeface="Georgia" panose="02040502050405020303" pitchFamily="18" charset="0"/>
              </a:defRPr>
            </a:lvl5pPr>
            <a:lvl6pPr marL="2514600" indent="-228600" defTabSz="608013" eaLnBrk="0" fontAlgn="base" hangingPunct="0">
              <a:spcBef>
                <a:spcPct val="0"/>
              </a:spcBef>
              <a:spcAft>
                <a:spcPct val="0"/>
              </a:spcAft>
              <a:defRPr i="1">
                <a:solidFill>
                  <a:schemeClr val="tx1"/>
                </a:solidFill>
                <a:latin typeface="Georgia" panose="02040502050405020303" pitchFamily="18" charset="0"/>
              </a:defRPr>
            </a:lvl6pPr>
            <a:lvl7pPr marL="2971800" indent="-228600" defTabSz="608013" eaLnBrk="0" fontAlgn="base" hangingPunct="0">
              <a:spcBef>
                <a:spcPct val="0"/>
              </a:spcBef>
              <a:spcAft>
                <a:spcPct val="0"/>
              </a:spcAft>
              <a:defRPr i="1">
                <a:solidFill>
                  <a:schemeClr val="tx1"/>
                </a:solidFill>
                <a:latin typeface="Georgia" panose="02040502050405020303" pitchFamily="18" charset="0"/>
              </a:defRPr>
            </a:lvl7pPr>
            <a:lvl8pPr marL="3429000" indent="-228600" defTabSz="608013" eaLnBrk="0" fontAlgn="base" hangingPunct="0">
              <a:spcBef>
                <a:spcPct val="0"/>
              </a:spcBef>
              <a:spcAft>
                <a:spcPct val="0"/>
              </a:spcAft>
              <a:defRPr i="1">
                <a:solidFill>
                  <a:schemeClr val="tx1"/>
                </a:solidFill>
                <a:latin typeface="Georgia" panose="02040502050405020303" pitchFamily="18" charset="0"/>
              </a:defRPr>
            </a:lvl8pPr>
            <a:lvl9pPr marL="3886200" indent="-228600" defTabSz="608013" eaLnBrk="0" fontAlgn="base" hangingPunct="0">
              <a:spcBef>
                <a:spcPct val="0"/>
              </a:spcBef>
              <a:spcAft>
                <a:spcPct val="0"/>
              </a:spcAft>
              <a:defRPr i="1">
                <a:solidFill>
                  <a:schemeClr val="tx1"/>
                </a:solidFill>
                <a:latin typeface="Georgia" panose="02040502050405020303" pitchFamily="18" charset="0"/>
              </a:defRPr>
            </a:lvl9pPr>
          </a:lstStyle>
          <a:p>
            <a:pPr eaLnBrk="1" hangingPunct="1">
              <a:lnSpc>
                <a:spcPct val="120000"/>
              </a:lnSpc>
              <a:defRPr/>
            </a:pPr>
            <a:r>
              <a:rPr lang="en-US" altLang="en-US" sz="975" i="0">
                <a:solidFill>
                  <a:srgbClr val="FFFFFF"/>
                </a:solidFill>
                <a:latin typeface="Arial" panose="020B0604020202020204" pitchFamily="34" charset="0"/>
                <a:cs typeface="Arial" panose="020B0604020202020204" pitchFamily="34" charset="0"/>
              </a:rPr>
              <a:t>Satellite symposium sponsored by</a:t>
            </a:r>
            <a:endParaRPr lang="de-DE" altLang="en-US" sz="975" i="0">
              <a:solidFill>
                <a:srgbClr val="FFFFFF"/>
              </a:solidFill>
              <a:latin typeface="Arial" panose="020B0604020202020204" pitchFamily="34" charset="0"/>
              <a:cs typeface="Arial" panose="020B0604020202020204" pitchFamily="34" charset="0"/>
            </a:endParaRPr>
          </a:p>
        </p:txBody>
      </p:sp>
      <p:pic>
        <p:nvPicPr>
          <p:cNvPr id="9" name="Picture 14"/>
          <p:cNvPicPr>
            <a:picLocks noChangeAspect="1"/>
          </p:cNvPicPr>
          <p:nvPr userDrawn="1"/>
        </p:nvPicPr>
        <p:blipFill>
          <a:blip r:embed="rId3">
            <a:extLst>
              <a:ext uri="{28A0092B-C50C-407E-A947-70E740481C1C}">
                <a14:useLocalDpi xmlns:a14="http://schemas.microsoft.com/office/drawing/2010/main" val="0"/>
              </a:ext>
            </a:extLst>
          </a:blip>
          <a:srcRect l="43456"/>
          <a:stretch>
            <a:fillRect/>
          </a:stretch>
        </p:blipFill>
        <p:spPr bwMode="auto">
          <a:xfrm>
            <a:off x="223443" y="4536282"/>
            <a:ext cx="1120378"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313135" y="631032"/>
            <a:ext cx="8497490" cy="3092054"/>
          </a:xfrm>
          <a:prstGeom prst="rect">
            <a:avLst/>
          </a:prstGeom>
          <a:solidFill>
            <a:srgbClr val="210F45">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p>
            <a:pPr algn="ctr" defTabSz="457124" eaLnBrk="1" fontAlgn="auto" hangingPunct="1">
              <a:spcBef>
                <a:spcPts val="0"/>
              </a:spcBef>
              <a:spcAft>
                <a:spcPts val="0"/>
              </a:spcAft>
              <a:defRPr/>
            </a:pPr>
            <a:endParaRPr lang="en-GB" sz="1800" i="0" dirty="0">
              <a:solidFill>
                <a:srgbClr val="210F45"/>
              </a:solidFill>
              <a:latin typeface="Arial" panose="020B0604020202020204" pitchFamily="34" charset="0"/>
            </a:endParaRPr>
          </a:p>
        </p:txBody>
      </p:sp>
      <p:pic>
        <p:nvPicPr>
          <p:cNvPr id="11" name="Picture 9"/>
          <p:cNvPicPr>
            <a:picLocks noChangeAspect="1"/>
          </p:cNvPicPr>
          <p:nvPr userDrawn="1"/>
        </p:nvPicPr>
        <p:blipFill>
          <a:blip r:embed="rId3">
            <a:extLst>
              <a:ext uri="{28A0092B-C50C-407E-A947-70E740481C1C}">
                <a14:useLocalDpi xmlns:a14="http://schemas.microsoft.com/office/drawing/2010/main" val="0"/>
              </a:ext>
            </a:extLst>
          </a:blip>
          <a:srcRect r="58060"/>
          <a:stretch>
            <a:fillRect/>
          </a:stretch>
        </p:blipFill>
        <p:spPr bwMode="auto">
          <a:xfrm>
            <a:off x="1640287" y="4504136"/>
            <a:ext cx="831056"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userDrawn="1"/>
        </p:nvSpPr>
        <p:spPr>
          <a:xfrm>
            <a:off x="522515" y="1368450"/>
            <a:ext cx="7498080" cy="730235"/>
          </a:xfrm>
          <a:prstGeom prst="rect">
            <a:avLst/>
          </a:prstGeom>
        </p:spPr>
        <p:txBody>
          <a:bodyPr lIns="68571" tIns="34286" rIns="68571" bIns="34286"/>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300" b="1" i="0" dirty="0">
                <a:solidFill>
                  <a:prstClr val="white"/>
                </a:solidFill>
                <a:latin typeface="Arial"/>
                <a:cs typeface="Arial"/>
              </a:rPr>
              <a:t>SATELLITE SYMPOSIUM</a:t>
            </a:r>
          </a:p>
        </p:txBody>
      </p:sp>
      <p:sp>
        <p:nvSpPr>
          <p:cNvPr id="13" name="Subtitle 4"/>
          <p:cNvSpPr txBox="1">
            <a:spLocks/>
          </p:cNvSpPr>
          <p:nvPr userDrawn="1"/>
        </p:nvSpPr>
        <p:spPr>
          <a:xfrm>
            <a:off x="529771" y="2098682"/>
            <a:ext cx="8166757" cy="951579"/>
          </a:xfrm>
          <a:prstGeom prst="rect">
            <a:avLst/>
          </a:prstGeom>
        </p:spPr>
        <p:txBody>
          <a:bodyPr lIns="68571" tIns="34286" rIns="68571" bIns="34286"/>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Tx/>
              <a:buNone/>
            </a:pPr>
            <a:r>
              <a:rPr lang="en-US" sz="2400" i="0" dirty="0">
                <a:solidFill>
                  <a:srgbClr val="FFFFFF"/>
                </a:solidFill>
                <a:latin typeface="Arial"/>
                <a:cs typeface="Arial"/>
              </a:rPr>
              <a:t>Progress in immuno-intervention: future innovations in multiple </a:t>
            </a:r>
            <a:r>
              <a:rPr lang="en-US" sz="2400" i="0" dirty="0" err="1">
                <a:solidFill>
                  <a:srgbClr val="FFFFFF"/>
                </a:solidFill>
                <a:latin typeface="Arial"/>
                <a:cs typeface="Arial"/>
              </a:rPr>
              <a:t>tumours</a:t>
            </a:r>
            <a:endParaRPr lang="en-US" sz="2400" i="0" dirty="0">
              <a:solidFill>
                <a:srgbClr val="FFFFFF"/>
              </a:solidFill>
              <a:latin typeface="Arial"/>
              <a:cs typeface="Arial"/>
            </a:endParaRPr>
          </a:p>
        </p:txBody>
      </p:sp>
    </p:spTree>
    <p:extLst>
      <p:ext uri="{BB962C8B-B14F-4D97-AF65-F5344CB8AC3E}">
        <p14:creationId xmlns:p14="http://schemas.microsoft.com/office/powerpoint/2010/main" val="150570581"/>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55946" y="1220646"/>
            <a:ext cx="7886700" cy="3275200"/>
          </a:xfrm>
        </p:spPr>
        <p:txBody>
          <a:bodyPr>
            <a:normAutofit/>
          </a:bodyPr>
          <a:lstStyle>
            <a:lvl1pPr>
              <a:lnSpc>
                <a:spcPct val="100000"/>
              </a:lnSpc>
              <a:spcBef>
                <a:spcPts val="600"/>
              </a:spcBef>
              <a:defRPr sz="1800">
                <a:solidFill>
                  <a:srgbClr val="595959"/>
                </a:solidFill>
              </a:defRPr>
            </a:lvl1pPr>
            <a:lvl2pPr>
              <a:lnSpc>
                <a:spcPct val="100000"/>
              </a:lnSpc>
              <a:spcBef>
                <a:spcPts val="600"/>
              </a:spcBef>
              <a:defRPr sz="1400">
                <a:solidFill>
                  <a:srgbClr val="595959"/>
                </a:solidFill>
              </a:defRPr>
            </a:lvl2pPr>
            <a:lvl3pPr>
              <a:lnSpc>
                <a:spcPct val="100000"/>
              </a:lnSpc>
              <a:spcBef>
                <a:spcPts val="600"/>
              </a:spcBef>
              <a:defRPr sz="1100">
                <a:solidFill>
                  <a:srgbClr val="595959"/>
                </a:solidFill>
              </a:defRPr>
            </a:lvl3pPr>
            <a:lvl4pPr>
              <a:lnSpc>
                <a:spcPct val="100000"/>
              </a:lnSpc>
              <a:spcBef>
                <a:spcPts val="600"/>
              </a:spcBef>
              <a:defRPr sz="1050">
                <a:solidFill>
                  <a:srgbClr val="595959"/>
                </a:solidFill>
              </a:defRPr>
            </a:lvl4pPr>
            <a:lvl5pPr>
              <a:lnSpc>
                <a:spcPct val="100000"/>
              </a:lnSpc>
              <a:spcBef>
                <a:spcPts val="600"/>
              </a:spcBef>
              <a:defRPr sz="1050">
                <a:solidFill>
                  <a:srgbClr val="59595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54141590"/>
      </p:ext>
    </p:extLst>
  </p:cSld>
  <p:clrMapOvr>
    <a:masterClrMapping/>
  </p:clrMapOvr>
  <p:transition>
    <p:fade/>
  </p:transition>
  <p:extLst mod="1">
    <p:ext uri="{DCECCB84-F9BA-43D5-87BE-67443E8EF086}">
      <p15:sldGuideLst xmlns:p15="http://schemas.microsoft.com/office/powerpoint/2012/main">
        <p15:guide id="1" pos="476">
          <p15:clr>
            <a:srgbClr val="FBAE40"/>
          </p15:clr>
        </p15:guide>
        <p15:guide id="2" orient="horz" pos="9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4732845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082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obj" preserve="1">
  <p:cSld name="Presenter Title and Content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55946" y="1220646"/>
            <a:ext cx="7886700" cy="3275200"/>
          </a:xfrm>
        </p:spPr>
        <p:txBody>
          <a:bodyPr>
            <a:normAutofit/>
          </a:bodyPr>
          <a:lstStyle>
            <a:lvl1pPr>
              <a:lnSpc>
                <a:spcPct val="100000"/>
              </a:lnSpc>
              <a:spcBef>
                <a:spcPts val="600"/>
              </a:spcBef>
              <a:defRPr sz="1800">
                <a:solidFill>
                  <a:srgbClr val="595959"/>
                </a:solidFill>
              </a:defRPr>
            </a:lvl1pPr>
            <a:lvl2pPr>
              <a:lnSpc>
                <a:spcPct val="100000"/>
              </a:lnSpc>
              <a:spcBef>
                <a:spcPts val="600"/>
              </a:spcBef>
              <a:defRPr sz="1400">
                <a:solidFill>
                  <a:srgbClr val="595959"/>
                </a:solidFill>
              </a:defRPr>
            </a:lvl2pPr>
            <a:lvl3pPr>
              <a:lnSpc>
                <a:spcPct val="100000"/>
              </a:lnSpc>
              <a:spcBef>
                <a:spcPts val="600"/>
              </a:spcBef>
              <a:defRPr sz="1100">
                <a:solidFill>
                  <a:srgbClr val="595959"/>
                </a:solidFill>
              </a:defRPr>
            </a:lvl3pPr>
            <a:lvl4pPr>
              <a:lnSpc>
                <a:spcPct val="100000"/>
              </a:lnSpc>
              <a:spcBef>
                <a:spcPts val="600"/>
              </a:spcBef>
              <a:defRPr sz="1050">
                <a:solidFill>
                  <a:srgbClr val="595959"/>
                </a:solidFill>
              </a:defRPr>
            </a:lvl4pPr>
            <a:lvl5pPr>
              <a:lnSpc>
                <a:spcPct val="100000"/>
              </a:lnSpc>
              <a:spcBef>
                <a:spcPts val="600"/>
              </a:spcBef>
              <a:defRPr sz="1050">
                <a:solidFill>
                  <a:srgbClr val="59595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87694433"/>
      </p:ext>
    </p:extLst>
  </p:cSld>
  <p:clrMapOvr>
    <a:masterClrMapping/>
  </p:clrMapOvr>
  <p:transition>
    <p:fade/>
  </p:transition>
  <p:extLst mod="1">
    <p:ext uri="{DCECCB84-F9BA-43D5-87BE-67443E8EF086}">
      <p15:sldGuideLst xmlns:p15="http://schemas.microsoft.com/office/powerpoint/2012/main">
        <p15:guide id="1" pos="476">
          <p15:clr>
            <a:srgbClr val="FBAE40"/>
          </p15:clr>
        </p15:guide>
        <p15:guide id="2" orient="horz" pos="9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presenter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0902450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GW">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1"/>
            <a:ext cx="7886700" cy="2139950"/>
          </a:xfrm>
        </p:spPr>
        <p:txBody>
          <a:bodyPr anchor="b">
            <a:normAutofit/>
          </a:bodyPr>
          <a:lstStyle>
            <a:lvl1pPr>
              <a:defRPr sz="4000"/>
            </a:lvl1pPr>
          </a:lstStyle>
          <a:p>
            <a:r>
              <a:rPr lang="en-US" dirty="0"/>
              <a:t>Click to edit Master title style</a:t>
            </a:r>
            <a:endParaRPr lang="en-GB" dirty="0"/>
          </a:p>
        </p:txBody>
      </p:sp>
      <p:sp>
        <p:nvSpPr>
          <p:cNvPr id="3" name="Text Placeholder 2"/>
          <p:cNvSpPr>
            <a:spLocks noGrp="1"/>
          </p:cNvSpPr>
          <p:nvPr>
            <p:ph type="body" idx="1"/>
          </p:nvPr>
        </p:nvSpPr>
        <p:spPr>
          <a:xfrm>
            <a:off x="623888" y="3441701"/>
            <a:ext cx="7886700" cy="1125538"/>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91253093"/>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C65EFD-C5B5-4671-94FD-F2573EDB893B}"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2124089843"/>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blank GW">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59333"/>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9C5BD-A777-42DC-B585-B855554F349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384E386-BA85-4E02-B5F3-EA003064897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C08B90E-172F-4BE8-914F-A94961AD80CD}"/>
              </a:ext>
            </a:extLst>
          </p:cNvPr>
          <p:cNvSpPr>
            <a:spLocks noGrp="1"/>
          </p:cNvSpPr>
          <p:nvPr>
            <p:ph type="dt" sz="half" idx="10"/>
          </p:nvPr>
        </p:nvSpPr>
        <p:spPr/>
        <p:txBody>
          <a:bodyPr/>
          <a:lstStyle/>
          <a:p>
            <a:fld id="{8FF2C22C-70FE-442D-A199-9302B1C30470}" type="datetimeFigureOut">
              <a:rPr lang="en-US" smtClean="0"/>
              <a:t>10/12/2018</a:t>
            </a:fld>
            <a:endParaRPr lang="en-US" dirty="0"/>
          </a:p>
        </p:txBody>
      </p:sp>
      <p:sp>
        <p:nvSpPr>
          <p:cNvPr id="5" name="Footer Placeholder 4">
            <a:extLst>
              <a:ext uri="{FF2B5EF4-FFF2-40B4-BE49-F238E27FC236}">
                <a16:creationId xmlns:a16="http://schemas.microsoft.com/office/drawing/2014/main" id="{94F5F3A6-029A-4EB4-B374-14063A168B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A40936-8CA5-424E-B4E9-FB3BDC2DC96E}"/>
              </a:ext>
            </a:extLst>
          </p:cNvPr>
          <p:cNvSpPr>
            <a:spLocks noGrp="1"/>
          </p:cNvSpPr>
          <p:nvPr>
            <p:ph type="sldNum" sz="quarter" idx="12"/>
          </p:nvPr>
        </p:nvSpPr>
        <p:spPr/>
        <p:txBody>
          <a:bodyPr/>
          <a:lstStyle/>
          <a:p>
            <a:fld id="{D24B4D47-8519-4B56-9087-ACEF132991F5}" type="slidenum">
              <a:rPr lang="en-US" smtClean="0"/>
              <a:t>‹#›</a:t>
            </a:fld>
            <a:endParaRPr lang="en-US" dirty="0"/>
          </a:p>
        </p:txBody>
      </p:sp>
    </p:spTree>
    <p:extLst>
      <p:ext uri="{BB962C8B-B14F-4D97-AF65-F5344CB8AC3E}">
        <p14:creationId xmlns:p14="http://schemas.microsoft.com/office/powerpoint/2010/main" val="35002522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87EAD-2CA2-405E-8E47-27A14D1414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5A2D14-001D-4D00-8E60-FBDDEE467E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D9326-1CD7-4718-832D-1446FFC7EAA1}"/>
              </a:ext>
            </a:extLst>
          </p:cNvPr>
          <p:cNvSpPr>
            <a:spLocks noGrp="1"/>
          </p:cNvSpPr>
          <p:nvPr>
            <p:ph type="dt" sz="half" idx="10"/>
          </p:nvPr>
        </p:nvSpPr>
        <p:spPr/>
        <p:txBody>
          <a:bodyPr/>
          <a:lstStyle/>
          <a:p>
            <a:fld id="{8FF2C22C-70FE-442D-A199-9302B1C30470}" type="datetimeFigureOut">
              <a:rPr lang="en-US" smtClean="0"/>
              <a:t>10/12/2018</a:t>
            </a:fld>
            <a:endParaRPr lang="en-US" dirty="0"/>
          </a:p>
        </p:txBody>
      </p:sp>
      <p:sp>
        <p:nvSpPr>
          <p:cNvPr id="5" name="Footer Placeholder 4">
            <a:extLst>
              <a:ext uri="{FF2B5EF4-FFF2-40B4-BE49-F238E27FC236}">
                <a16:creationId xmlns:a16="http://schemas.microsoft.com/office/drawing/2014/main" id="{1ABD172E-6422-4197-A141-370EE63122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BCF27B-76CF-4D9F-B045-935442C1DF90}"/>
              </a:ext>
            </a:extLst>
          </p:cNvPr>
          <p:cNvSpPr>
            <a:spLocks noGrp="1"/>
          </p:cNvSpPr>
          <p:nvPr>
            <p:ph type="sldNum" sz="quarter" idx="12"/>
          </p:nvPr>
        </p:nvSpPr>
        <p:spPr/>
        <p:txBody>
          <a:bodyPr/>
          <a:lstStyle/>
          <a:p>
            <a:fld id="{D24B4D47-8519-4B56-9087-ACEF132991F5}" type="slidenum">
              <a:rPr lang="en-US" smtClean="0"/>
              <a:t>‹#›</a:t>
            </a:fld>
            <a:endParaRPr lang="en-US" dirty="0"/>
          </a:p>
        </p:txBody>
      </p:sp>
    </p:spTree>
    <p:extLst>
      <p:ext uri="{BB962C8B-B14F-4D97-AF65-F5344CB8AC3E}">
        <p14:creationId xmlns:p14="http://schemas.microsoft.com/office/powerpoint/2010/main" val="16258312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9C36-D55B-40D3-8764-60FEF59DF64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8A43488-E4EB-43B4-B7C3-F2F0901206D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62DF00-65C6-4143-9A1F-2E7B3F51E2FC}"/>
              </a:ext>
            </a:extLst>
          </p:cNvPr>
          <p:cNvSpPr>
            <a:spLocks noGrp="1"/>
          </p:cNvSpPr>
          <p:nvPr>
            <p:ph type="dt" sz="half" idx="10"/>
          </p:nvPr>
        </p:nvSpPr>
        <p:spPr/>
        <p:txBody>
          <a:bodyPr/>
          <a:lstStyle/>
          <a:p>
            <a:fld id="{8FF2C22C-70FE-442D-A199-9302B1C30470}" type="datetimeFigureOut">
              <a:rPr lang="en-US" smtClean="0"/>
              <a:t>10/12/2018</a:t>
            </a:fld>
            <a:endParaRPr lang="en-US" dirty="0"/>
          </a:p>
        </p:txBody>
      </p:sp>
      <p:sp>
        <p:nvSpPr>
          <p:cNvPr id="5" name="Footer Placeholder 4">
            <a:extLst>
              <a:ext uri="{FF2B5EF4-FFF2-40B4-BE49-F238E27FC236}">
                <a16:creationId xmlns:a16="http://schemas.microsoft.com/office/drawing/2014/main" id="{58F4DC6A-B8B6-4D1C-A9FE-97E3C752ED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594218-814C-4486-B24D-52DF3D1FF26B}"/>
              </a:ext>
            </a:extLst>
          </p:cNvPr>
          <p:cNvSpPr>
            <a:spLocks noGrp="1"/>
          </p:cNvSpPr>
          <p:nvPr>
            <p:ph type="sldNum" sz="quarter" idx="12"/>
          </p:nvPr>
        </p:nvSpPr>
        <p:spPr/>
        <p:txBody>
          <a:bodyPr/>
          <a:lstStyle/>
          <a:p>
            <a:fld id="{D24B4D47-8519-4B56-9087-ACEF132991F5}" type="slidenum">
              <a:rPr lang="en-US" smtClean="0"/>
              <a:t>‹#›</a:t>
            </a:fld>
            <a:endParaRPr lang="en-US" dirty="0"/>
          </a:p>
        </p:txBody>
      </p:sp>
    </p:spTree>
    <p:extLst>
      <p:ext uri="{BB962C8B-B14F-4D97-AF65-F5344CB8AC3E}">
        <p14:creationId xmlns:p14="http://schemas.microsoft.com/office/powerpoint/2010/main" val="20189442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57C3-3794-4EA7-8311-AEBF4FF34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F3E331-8A5F-4B3F-8D78-71A1718AEB9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37666C-A9CD-43F3-A4C7-D9FE3A4128CC}"/>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7E0C67-2FCB-421A-87C3-2ABDE147C2D0}"/>
              </a:ext>
            </a:extLst>
          </p:cNvPr>
          <p:cNvSpPr>
            <a:spLocks noGrp="1"/>
          </p:cNvSpPr>
          <p:nvPr>
            <p:ph type="dt" sz="half" idx="10"/>
          </p:nvPr>
        </p:nvSpPr>
        <p:spPr/>
        <p:txBody>
          <a:bodyPr/>
          <a:lstStyle/>
          <a:p>
            <a:fld id="{8FF2C22C-70FE-442D-A199-9302B1C30470}" type="datetimeFigureOut">
              <a:rPr lang="en-US" smtClean="0"/>
              <a:t>10/12/2018</a:t>
            </a:fld>
            <a:endParaRPr lang="en-US" dirty="0"/>
          </a:p>
        </p:txBody>
      </p:sp>
      <p:sp>
        <p:nvSpPr>
          <p:cNvPr id="6" name="Footer Placeholder 5">
            <a:extLst>
              <a:ext uri="{FF2B5EF4-FFF2-40B4-BE49-F238E27FC236}">
                <a16:creationId xmlns:a16="http://schemas.microsoft.com/office/drawing/2014/main" id="{B8DA2BB1-94F1-4AAD-817D-FBE8C0526F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534299-A397-4158-8B99-7E436CF89D97}"/>
              </a:ext>
            </a:extLst>
          </p:cNvPr>
          <p:cNvSpPr>
            <a:spLocks noGrp="1"/>
          </p:cNvSpPr>
          <p:nvPr>
            <p:ph type="sldNum" sz="quarter" idx="12"/>
          </p:nvPr>
        </p:nvSpPr>
        <p:spPr/>
        <p:txBody>
          <a:bodyPr/>
          <a:lstStyle/>
          <a:p>
            <a:fld id="{D24B4D47-8519-4B56-9087-ACEF132991F5}" type="slidenum">
              <a:rPr lang="en-US" smtClean="0"/>
              <a:t>‹#›</a:t>
            </a:fld>
            <a:endParaRPr lang="en-US" dirty="0"/>
          </a:p>
        </p:txBody>
      </p:sp>
    </p:spTree>
    <p:extLst>
      <p:ext uri="{BB962C8B-B14F-4D97-AF65-F5344CB8AC3E}">
        <p14:creationId xmlns:p14="http://schemas.microsoft.com/office/powerpoint/2010/main" val="4864324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81F13-8CA5-4826-81D8-EFDBF6F8653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7A4CA-B930-4CCB-AFA7-8C0429DE509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C8ED405-2001-456D-BB55-AAA528F33C5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928991-40D3-4733-85F0-9B5D7B18EE3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A3310C3-DAF6-4040-A91F-79EB7E33B78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609865-2850-4F9E-B375-277DAF4CC369}"/>
              </a:ext>
            </a:extLst>
          </p:cNvPr>
          <p:cNvSpPr>
            <a:spLocks noGrp="1"/>
          </p:cNvSpPr>
          <p:nvPr>
            <p:ph type="dt" sz="half" idx="10"/>
          </p:nvPr>
        </p:nvSpPr>
        <p:spPr/>
        <p:txBody>
          <a:bodyPr/>
          <a:lstStyle/>
          <a:p>
            <a:fld id="{8FF2C22C-70FE-442D-A199-9302B1C30470}" type="datetimeFigureOut">
              <a:rPr lang="en-US" smtClean="0"/>
              <a:t>10/12/2018</a:t>
            </a:fld>
            <a:endParaRPr lang="en-US" dirty="0"/>
          </a:p>
        </p:txBody>
      </p:sp>
      <p:sp>
        <p:nvSpPr>
          <p:cNvPr id="8" name="Footer Placeholder 7">
            <a:extLst>
              <a:ext uri="{FF2B5EF4-FFF2-40B4-BE49-F238E27FC236}">
                <a16:creationId xmlns:a16="http://schemas.microsoft.com/office/drawing/2014/main" id="{5072B7FC-D67C-4AF5-9979-D877CB4E052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295DB57-626B-471E-AB53-0677D5570D79}"/>
              </a:ext>
            </a:extLst>
          </p:cNvPr>
          <p:cNvSpPr>
            <a:spLocks noGrp="1"/>
          </p:cNvSpPr>
          <p:nvPr>
            <p:ph type="sldNum" sz="quarter" idx="12"/>
          </p:nvPr>
        </p:nvSpPr>
        <p:spPr/>
        <p:txBody>
          <a:bodyPr/>
          <a:lstStyle/>
          <a:p>
            <a:fld id="{D24B4D47-8519-4B56-9087-ACEF132991F5}" type="slidenum">
              <a:rPr lang="en-US" smtClean="0"/>
              <a:t>‹#›</a:t>
            </a:fld>
            <a:endParaRPr lang="en-US" dirty="0"/>
          </a:p>
        </p:txBody>
      </p:sp>
    </p:spTree>
    <p:extLst>
      <p:ext uri="{BB962C8B-B14F-4D97-AF65-F5344CB8AC3E}">
        <p14:creationId xmlns:p14="http://schemas.microsoft.com/office/powerpoint/2010/main" val="4033901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04" y="-7144"/>
            <a:ext cx="9174957"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3"/>
          <p:cNvSpPr txBox="1">
            <a:spLocks noChangeArrowheads="1"/>
          </p:cNvSpPr>
          <p:nvPr userDrawn="1"/>
        </p:nvSpPr>
        <p:spPr bwMode="auto">
          <a:xfrm>
            <a:off x="232172" y="4133850"/>
            <a:ext cx="2074583" cy="27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spAutoFit/>
          </a:bodyPr>
          <a:lstStyle>
            <a:lvl1pPr defTabSz="608013">
              <a:defRPr i="1">
                <a:solidFill>
                  <a:schemeClr val="tx1"/>
                </a:solidFill>
                <a:latin typeface="Georgia" panose="02040502050405020303" pitchFamily="18" charset="0"/>
              </a:defRPr>
            </a:lvl1pPr>
            <a:lvl2pPr marL="742950" indent="-285750" defTabSz="608013">
              <a:defRPr i="1">
                <a:solidFill>
                  <a:schemeClr val="tx1"/>
                </a:solidFill>
                <a:latin typeface="Georgia" panose="02040502050405020303" pitchFamily="18" charset="0"/>
              </a:defRPr>
            </a:lvl2pPr>
            <a:lvl3pPr marL="1143000" indent="-228600" defTabSz="608013">
              <a:defRPr i="1">
                <a:solidFill>
                  <a:schemeClr val="tx1"/>
                </a:solidFill>
                <a:latin typeface="Georgia" panose="02040502050405020303" pitchFamily="18" charset="0"/>
              </a:defRPr>
            </a:lvl3pPr>
            <a:lvl4pPr marL="1600200" indent="-228600" defTabSz="608013">
              <a:defRPr i="1">
                <a:solidFill>
                  <a:schemeClr val="tx1"/>
                </a:solidFill>
                <a:latin typeface="Georgia" panose="02040502050405020303" pitchFamily="18" charset="0"/>
              </a:defRPr>
            </a:lvl4pPr>
            <a:lvl5pPr marL="2057400" indent="-228600" defTabSz="608013">
              <a:defRPr i="1">
                <a:solidFill>
                  <a:schemeClr val="tx1"/>
                </a:solidFill>
                <a:latin typeface="Georgia" panose="02040502050405020303" pitchFamily="18" charset="0"/>
              </a:defRPr>
            </a:lvl5pPr>
            <a:lvl6pPr marL="2514600" indent="-228600" defTabSz="608013" eaLnBrk="0" fontAlgn="base" hangingPunct="0">
              <a:spcBef>
                <a:spcPct val="0"/>
              </a:spcBef>
              <a:spcAft>
                <a:spcPct val="0"/>
              </a:spcAft>
              <a:defRPr i="1">
                <a:solidFill>
                  <a:schemeClr val="tx1"/>
                </a:solidFill>
                <a:latin typeface="Georgia" panose="02040502050405020303" pitchFamily="18" charset="0"/>
              </a:defRPr>
            </a:lvl6pPr>
            <a:lvl7pPr marL="2971800" indent="-228600" defTabSz="608013" eaLnBrk="0" fontAlgn="base" hangingPunct="0">
              <a:spcBef>
                <a:spcPct val="0"/>
              </a:spcBef>
              <a:spcAft>
                <a:spcPct val="0"/>
              </a:spcAft>
              <a:defRPr i="1">
                <a:solidFill>
                  <a:schemeClr val="tx1"/>
                </a:solidFill>
                <a:latin typeface="Georgia" panose="02040502050405020303" pitchFamily="18" charset="0"/>
              </a:defRPr>
            </a:lvl7pPr>
            <a:lvl8pPr marL="3429000" indent="-228600" defTabSz="608013" eaLnBrk="0" fontAlgn="base" hangingPunct="0">
              <a:spcBef>
                <a:spcPct val="0"/>
              </a:spcBef>
              <a:spcAft>
                <a:spcPct val="0"/>
              </a:spcAft>
              <a:defRPr i="1">
                <a:solidFill>
                  <a:schemeClr val="tx1"/>
                </a:solidFill>
                <a:latin typeface="Georgia" panose="02040502050405020303" pitchFamily="18" charset="0"/>
              </a:defRPr>
            </a:lvl8pPr>
            <a:lvl9pPr marL="3886200" indent="-228600" defTabSz="608013" eaLnBrk="0" fontAlgn="base" hangingPunct="0">
              <a:spcBef>
                <a:spcPct val="0"/>
              </a:spcBef>
              <a:spcAft>
                <a:spcPct val="0"/>
              </a:spcAft>
              <a:defRPr i="1">
                <a:solidFill>
                  <a:schemeClr val="tx1"/>
                </a:solidFill>
                <a:latin typeface="Georgia" panose="02040502050405020303" pitchFamily="18" charset="0"/>
              </a:defRPr>
            </a:lvl9pPr>
          </a:lstStyle>
          <a:p>
            <a:pPr eaLnBrk="1" hangingPunct="1">
              <a:lnSpc>
                <a:spcPct val="120000"/>
              </a:lnSpc>
              <a:defRPr/>
            </a:pPr>
            <a:r>
              <a:rPr lang="en-US" altLang="en-US" sz="975" i="0">
                <a:solidFill>
                  <a:srgbClr val="FFFFFF"/>
                </a:solidFill>
                <a:latin typeface="Arial" panose="020B0604020202020204" pitchFamily="34" charset="0"/>
                <a:cs typeface="Arial" panose="020B0604020202020204" pitchFamily="34" charset="0"/>
              </a:rPr>
              <a:t>Satellite symposium sponsored by</a:t>
            </a:r>
            <a:endParaRPr lang="de-DE" altLang="en-US" sz="975" i="0">
              <a:solidFill>
                <a:srgbClr val="FFFFFF"/>
              </a:solidFill>
              <a:latin typeface="Arial" panose="020B0604020202020204" pitchFamily="34" charset="0"/>
              <a:cs typeface="Arial" panose="020B0604020202020204" pitchFamily="34" charset="0"/>
            </a:endParaRPr>
          </a:p>
        </p:txBody>
      </p:sp>
      <p:pic>
        <p:nvPicPr>
          <p:cNvPr id="9" name="Picture 14"/>
          <p:cNvPicPr>
            <a:picLocks noChangeAspect="1"/>
          </p:cNvPicPr>
          <p:nvPr userDrawn="1"/>
        </p:nvPicPr>
        <p:blipFill>
          <a:blip r:embed="rId3">
            <a:extLst>
              <a:ext uri="{28A0092B-C50C-407E-A947-70E740481C1C}">
                <a14:useLocalDpi xmlns:a14="http://schemas.microsoft.com/office/drawing/2010/main" val="0"/>
              </a:ext>
            </a:extLst>
          </a:blip>
          <a:srcRect l="43456"/>
          <a:stretch>
            <a:fillRect/>
          </a:stretch>
        </p:blipFill>
        <p:spPr bwMode="auto">
          <a:xfrm>
            <a:off x="223443" y="4536282"/>
            <a:ext cx="1120378"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313135" y="631031"/>
            <a:ext cx="8497490" cy="3092054"/>
          </a:xfrm>
          <a:prstGeom prst="rect">
            <a:avLst/>
          </a:prstGeom>
          <a:solidFill>
            <a:srgbClr val="210F45">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p>
            <a:pPr algn="ctr" defTabSz="457136" eaLnBrk="1" fontAlgn="auto" hangingPunct="1">
              <a:spcBef>
                <a:spcPts val="0"/>
              </a:spcBef>
              <a:spcAft>
                <a:spcPts val="0"/>
              </a:spcAft>
              <a:defRPr/>
            </a:pPr>
            <a:endParaRPr lang="en-GB" sz="1800" i="0" dirty="0">
              <a:solidFill>
                <a:srgbClr val="210F45"/>
              </a:solidFill>
              <a:latin typeface="Arial" panose="020B0604020202020204" pitchFamily="34" charset="0"/>
            </a:endParaRPr>
          </a:p>
        </p:txBody>
      </p:sp>
      <p:pic>
        <p:nvPicPr>
          <p:cNvPr id="11" name="Picture 9"/>
          <p:cNvPicPr>
            <a:picLocks noChangeAspect="1"/>
          </p:cNvPicPr>
          <p:nvPr userDrawn="1"/>
        </p:nvPicPr>
        <p:blipFill>
          <a:blip r:embed="rId3">
            <a:extLst>
              <a:ext uri="{28A0092B-C50C-407E-A947-70E740481C1C}">
                <a14:useLocalDpi xmlns:a14="http://schemas.microsoft.com/office/drawing/2010/main" val="0"/>
              </a:ext>
            </a:extLst>
          </a:blip>
          <a:srcRect r="58060"/>
          <a:stretch>
            <a:fillRect/>
          </a:stretch>
        </p:blipFill>
        <p:spPr bwMode="auto">
          <a:xfrm>
            <a:off x="1640287" y="4504135"/>
            <a:ext cx="831056"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userDrawn="1"/>
        </p:nvSpPr>
        <p:spPr>
          <a:xfrm>
            <a:off x="522515" y="1368449"/>
            <a:ext cx="7498080" cy="730235"/>
          </a:xfrm>
          <a:prstGeom prst="rect">
            <a:avLst/>
          </a:prstGeom>
        </p:spPr>
        <p:txBody>
          <a:bodyPr lIns="68571" tIns="34286" rIns="68571" bIns="34286"/>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300" b="1" i="0" dirty="0">
                <a:solidFill>
                  <a:prstClr val="white"/>
                </a:solidFill>
                <a:latin typeface="Arial"/>
                <a:cs typeface="Arial"/>
              </a:rPr>
              <a:t>SATELLITE SYMPOSIUM</a:t>
            </a:r>
          </a:p>
        </p:txBody>
      </p:sp>
      <p:sp>
        <p:nvSpPr>
          <p:cNvPr id="13" name="Subtitle 4"/>
          <p:cNvSpPr txBox="1">
            <a:spLocks/>
          </p:cNvSpPr>
          <p:nvPr userDrawn="1"/>
        </p:nvSpPr>
        <p:spPr>
          <a:xfrm>
            <a:off x="529770" y="2098682"/>
            <a:ext cx="8166757" cy="951579"/>
          </a:xfrm>
          <a:prstGeom prst="rect">
            <a:avLst/>
          </a:prstGeom>
        </p:spPr>
        <p:txBody>
          <a:bodyPr lIns="68571" tIns="34286" rIns="68571" bIns="34286"/>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Tx/>
              <a:buNone/>
            </a:pPr>
            <a:r>
              <a:rPr lang="en-US" sz="2400" i="0" dirty="0">
                <a:solidFill>
                  <a:srgbClr val="FFFFFF"/>
                </a:solidFill>
                <a:latin typeface="Arial"/>
                <a:cs typeface="Arial"/>
              </a:rPr>
              <a:t>Progress in immuno-intervention: future innovations in multiple </a:t>
            </a:r>
            <a:r>
              <a:rPr lang="en-US" sz="2400" i="0" dirty="0" err="1">
                <a:solidFill>
                  <a:srgbClr val="FFFFFF"/>
                </a:solidFill>
                <a:latin typeface="Arial"/>
                <a:cs typeface="Arial"/>
              </a:rPr>
              <a:t>tumours</a:t>
            </a:r>
            <a:endParaRPr lang="en-US" sz="2400" i="0" dirty="0">
              <a:solidFill>
                <a:srgbClr val="FFFFFF"/>
              </a:solidFill>
              <a:latin typeface="Arial"/>
              <a:cs typeface="Arial"/>
            </a:endParaRPr>
          </a:p>
        </p:txBody>
      </p:sp>
    </p:spTree>
    <p:extLst>
      <p:ext uri="{BB962C8B-B14F-4D97-AF65-F5344CB8AC3E}">
        <p14:creationId xmlns:p14="http://schemas.microsoft.com/office/powerpoint/2010/main" val="3964567216"/>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A24FC-3841-4ABD-8D14-5ED9E27153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B3DD8D-882A-44E2-B599-3E1C87DCB1CA}"/>
              </a:ext>
            </a:extLst>
          </p:cNvPr>
          <p:cNvSpPr>
            <a:spLocks noGrp="1"/>
          </p:cNvSpPr>
          <p:nvPr>
            <p:ph type="dt" sz="half" idx="10"/>
          </p:nvPr>
        </p:nvSpPr>
        <p:spPr/>
        <p:txBody>
          <a:bodyPr/>
          <a:lstStyle/>
          <a:p>
            <a:fld id="{8FF2C22C-70FE-442D-A199-9302B1C30470}" type="datetimeFigureOut">
              <a:rPr lang="en-US" smtClean="0"/>
              <a:t>10/12/2018</a:t>
            </a:fld>
            <a:endParaRPr lang="en-US" dirty="0"/>
          </a:p>
        </p:txBody>
      </p:sp>
      <p:sp>
        <p:nvSpPr>
          <p:cNvPr id="4" name="Footer Placeholder 3">
            <a:extLst>
              <a:ext uri="{FF2B5EF4-FFF2-40B4-BE49-F238E27FC236}">
                <a16:creationId xmlns:a16="http://schemas.microsoft.com/office/drawing/2014/main" id="{D5CEFDE4-D9D6-4980-AD39-452E5D5988F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EC93AA-F6A0-4E5C-8513-B8D78433EA51}"/>
              </a:ext>
            </a:extLst>
          </p:cNvPr>
          <p:cNvSpPr>
            <a:spLocks noGrp="1"/>
          </p:cNvSpPr>
          <p:nvPr>
            <p:ph type="sldNum" sz="quarter" idx="12"/>
          </p:nvPr>
        </p:nvSpPr>
        <p:spPr/>
        <p:txBody>
          <a:bodyPr/>
          <a:lstStyle/>
          <a:p>
            <a:fld id="{D24B4D47-8519-4B56-9087-ACEF132991F5}" type="slidenum">
              <a:rPr lang="en-US" smtClean="0"/>
              <a:t>‹#›</a:t>
            </a:fld>
            <a:endParaRPr lang="en-US" dirty="0"/>
          </a:p>
        </p:txBody>
      </p:sp>
    </p:spTree>
    <p:extLst>
      <p:ext uri="{BB962C8B-B14F-4D97-AF65-F5344CB8AC3E}">
        <p14:creationId xmlns:p14="http://schemas.microsoft.com/office/powerpoint/2010/main" val="11303112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10C48-0490-42AD-9F72-7E50AE1860DA}"/>
              </a:ext>
            </a:extLst>
          </p:cNvPr>
          <p:cNvSpPr>
            <a:spLocks noGrp="1"/>
          </p:cNvSpPr>
          <p:nvPr>
            <p:ph type="dt" sz="half" idx="10"/>
          </p:nvPr>
        </p:nvSpPr>
        <p:spPr/>
        <p:txBody>
          <a:bodyPr/>
          <a:lstStyle/>
          <a:p>
            <a:fld id="{8FF2C22C-70FE-442D-A199-9302B1C30470}" type="datetimeFigureOut">
              <a:rPr lang="en-US" smtClean="0"/>
              <a:t>10/12/2018</a:t>
            </a:fld>
            <a:endParaRPr lang="en-US" dirty="0"/>
          </a:p>
        </p:txBody>
      </p:sp>
      <p:sp>
        <p:nvSpPr>
          <p:cNvPr id="3" name="Footer Placeholder 2">
            <a:extLst>
              <a:ext uri="{FF2B5EF4-FFF2-40B4-BE49-F238E27FC236}">
                <a16:creationId xmlns:a16="http://schemas.microsoft.com/office/drawing/2014/main" id="{07425044-9FF4-4D32-B584-810EA44E865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616F51E-4A6B-4B11-8219-ADF99FBD77C2}"/>
              </a:ext>
            </a:extLst>
          </p:cNvPr>
          <p:cNvSpPr>
            <a:spLocks noGrp="1"/>
          </p:cNvSpPr>
          <p:nvPr>
            <p:ph type="sldNum" sz="quarter" idx="12"/>
          </p:nvPr>
        </p:nvSpPr>
        <p:spPr/>
        <p:txBody>
          <a:bodyPr/>
          <a:lstStyle/>
          <a:p>
            <a:fld id="{D24B4D47-8519-4B56-9087-ACEF132991F5}" type="slidenum">
              <a:rPr lang="en-US" smtClean="0"/>
              <a:t>‹#›</a:t>
            </a:fld>
            <a:endParaRPr lang="en-US" dirty="0"/>
          </a:p>
        </p:txBody>
      </p:sp>
    </p:spTree>
    <p:extLst>
      <p:ext uri="{BB962C8B-B14F-4D97-AF65-F5344CB8AC3E}">
        <p14:creationId xmlns:p14="http://schemas.microsoft.com/office/powerpoint/2010/main" val="18836150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C2B00-52DB-4153-83B7-9070AB29C58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3A8CBFB-BDD4-45EB-B271-26547E75402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19AA00-7597-4C61-8D57-D3CCA8FEDCF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AC92DD0-0E14-4A83-96C8-3BEECD61874F}"/>
              </a:ext>
            </a:extLst>
          </p:cNvPr>
          <p:cNvSpPr>
            <a:spLocks noGrp="1"/>
          </p:cNvSpPr>
          <p:nvPr>
            <p:ph type="dt" sz="half" idx="10"/>
          </p:nvPr>
        </p:nvSpPr>
        <p:spPr/>
        <p:txBody>
          <a:bodyPr/>
          <a:lstStyle/>
          <a:p>
            <a:fld id="{8FF2C22C-70FE-442D-A199-9302B1C30470}" type="datetimeFigureOut">
              <a:rPr lang="en-US" smtClean="0"/>
              <a:t>10/12/2018</a:t>
            </a:fld>
            <a:endParaRPr lang="en-US" dirty="0"/>
          </a:p>
        </p:txBody>
      </p:sp>
      <p:sp>
        <p:nvSpPr>
          <p:cNvPr id="6" name="Footer Placeholder 5">
            <a:extLst>
              <a:ext uri="{FF2B5EF4-FFF2-40B4-BE49-F238E27FC236}">
                <a16:creationId xmlns:a16="http://schemas.microsoft.com/office/drawing/2014/main" id="{9A699A60-27A9-43A5-8FAD-4F346CE70C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B06680-4023-4AB0-BE83-CC21E878B550}"/>
              </a:ext>
            </a:extLst>
          </p:cNvPr>
          <p:cNvSpPr>
            <a:spLocks noGrp="1"/>
          </p:cNvSpPr>
          <p:nvPr>
            <p:ph type="sldNum" sz="quarter" idx="12"/>
          </p:nvPr>
        </p:nvSpPr>
        <p:spPr/>
        <p:txBody>
          <a:bodyPr/>
          <a:lstStyle/>
          <a:p>
            <a:fld id="{D24B4D47-8519-4B56-9087-ACEF132991F5}" type="slidenum">
              <a:rPr lang="en-US" smtClean="0"/>
              <a:t>‹#›</a:t>
            </a:fld>
            <a:endParaRPr lang="en-US" dirty="0"/>
          </a:p>
        </p:txBody>
      </p:sp>
    </p:spTree>
    <p:extLst>
      <p:ext uri="{BB962C8B-B14F-4D97-AF65-F5344CB8AC3E}">
        <p14:creationId xmlns:p14="http://schemas.microsoft.com/office/powerpoint/2010/main" val="7819391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6E11-C824-453A-A465-708C6844482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49A46F8-C04D-4B79-928C-C1A2906E7E7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CB224641-5751-4B57-ABB0-E2E16FACBD8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274E44F-644D-4448-932D-766535B3FBEE}"/>
              </a:ext>
            </a:extLst>
          </p:cNvPr>
          <p:cNvSpPr>
            <a:spLocks noGrp="1"/>
          </p:cNvSpPr>
          <p:nvPr>
            <p:ph type="dt" sz="half" idx="10"/>
          </p:nvPr>
        </p:nvSpPr>
        <p:spPr/>
        <p:txBody>
          <a:bodyPr/>
          <a:lstStyle/>
          <a:p>
            <a:fld id="{8FF2C22C-70FE-442D-A199-9302B1C30470}" type="datetimeFigureOut">
              <a:rPr lang="en-US" smtClean="0"/>
              <a:t>10/12/2018</a:t>
            </a:fld>
            <a:endParaRPr lang="en-US" dirty="0"/>
          </a:p>
        </p:txBody>
      </p:sp>
      <p:sp>
        <p:nvSpPr>
          <p:cNvPr id="6" name="Footer Placeholder 5">
            <a:extLst>
              <a:ext uri="{FF2B5EF4-FFF2-40B4-BE49-F238E27FC236}">
                <a16:creationId xmlns:a16="http://schemas.microsoft.com/office/drawing/2014/main" id="{B69C5C70-C2DD-44FC-A298-7DDBA343DA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D270213-A6ED-466B-B8E5-AC253366AAA9}"/>
              </a:ext>
            </a:extLst>
          </p:cNvPr>
          <p:cNvSpPr>
            <a:spLocks noGrp="1"/>
          </p:cNvSpPr>
          <p:nvPr>
            <p:ph type="sldNum" sz="quarter" idx="12"/>
          </p:nvPr>
        </p:nvSpPr>
        <p:spPr/>
        <p:txBody>
          <a:bodyPr/>
          <a:lstStyle/>
          <a:p>
            <a:fld id="{D24B4D47-8519-4B56-9087-ACEF132991F5}" type="slidenum">
              <a:rPr lang="en-US" smtClean="0"/>
              <a:t>‹#›</a:t>
            </a:fld>
            <a:endParaRPr lang="en-US" dirty="0"/>
          </a:p>
        </p:txBody>
      </p:sp>
    </p:spTree>
    <p:extLst>
      <p:ext uri="{BB962C8B-B14F-4D97-AF65-F5344CB8AC3E}">
        <p14:creationId xmlns:p14="http://schemas.microsoft.com/office/powerpoint/2010/main" val="2137097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F6B66-D348-44B0-832B-7D31BEEFD1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A87460-0F97-423A-B244-8109AE7312B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22AB3-C237-4ABA-B89F-964F25ED52CD}"/>
              </a:ext>
            </a:extLst>
          </p:cNvPr>
          <p:cNvSpPr>
            <a:spLocks noGrp="1"/>
          </p:cNvSpPr>
          <p:nvPr>
            <p:ph type="dt" sz="half" idx="10"/>
          </p:nvPr>
        </p:nvSpPr>
        <p:spPr/>
        <p:txBody>
          <a:bodyPr/>
          <a:lstStyle/>
          <a:p>
            <a:fld id="{8FF2C22C-70FE-442D-A199-9302B1C30470}" type="datetimeFigureOut">
              <a:rPr lang="en-US" smtClean="0"/>
              <a:t>10/12/2018</a:t>
            </a:fld>
            <a:endParaRPr lang="en-US" dirty="0"/>
          </a:p>
        </p:txBody>
      </p:sp>
      <p:sp>
        <p:nvSpPr>
          <p:cNvPr id="5" name="Footer Placeholder 4">
            <a:extLst>
              <a:ext uri="{FF2B5EF4-FFF2-40B4-BE49-F238E27FC236}">
                <a16:creationId xmlns:a16="http://schemas.microsoft.com/office/drawing/2014/main" id="{8ECF214D-183D-4658-8167-047E96CAEA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B85876-8F89-4A49-9DDD-B4EDAA736AFD}"/>
              </a:ext>
            </a:extLst>
          </p:cNvPr>
          <p:cNvSpPr>
            <a:spLocks noGrp="1"/>
          </p:cNvSpPr>
          <p:nvPr>
            <p:ph type="sldNum" sz="quarter" idx="12"/>
          </p:nvPr>
        </p:nvSpPr>
        <p:spPr/>
        <p:txBody>
          <a:bodyPr/>
          <a:lstStyle/>
          <a:p>
            <a:fld id="{D24B4D47-8519-4B56-9087-ACEF132991F5}" type="slidenum">
              <a:rPr lang="en-US" smtClean="0"/>
              <a:t>‹#›</a:t>
            </a:fld>
            <a:endParaRPr lang="en-US" dirty="0"/>
          </a:p>
        </p:txBody>
      </p:sp>
    </p:spTree>
    <p:extLst>
      <p:ext uri="{BB962C8B-B14F-4D97-AF65-F5344CB8AC3E}">
        <p14:creationId xmlns:p14="http://schemas.microsoft.com/office/powerpoint/2010/main" val="697546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9A5024-8434-4A10-962D-BE7D0B3E6C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FA4945-F653-4FD8-ABFC-65552A207F98}"/>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DE24F-F842-4926-AE72-A7B7DD40ACC1}"/>
              </a:ext>
            </a:extLst>
          </p:cNvPr>
          <p:cNvSpPr>
            <a:spLocks noGrp="1"/>
          </p:cNvSpPr>
          <p:nvPr>
            <p:ph type="dt" sz="half" idx="10"/>
          </p:nvPr>
        </p:nvSpPr>
        <p:spPr/>
        <p:txBody>
          <a:bodyPr/>
          <a:lstStyle/>
          <a:p>
            <a:fld id="{8FF2C22C-70FE-442D-A199-9302B1C30470}" type="datetimeFigureOut">
              <a:rPr lang="en-US" smtClean="0"/>
              <a:t>10/12/2018</a:t>
            </a:fld>
            <a:endParaRPr lang="en-US" dirty="0"/>
          </a:p>
        </p:txBody>
      </p:sp>
      <p:sp>
        <p:nvSpPr>
          <p:cNvPr id="5" name="Footer Placeholder 4">
            <a:extLst>
              <a:ext uri="{FF2B5EF4-FFF2-40B4-BE49-F238E27FC236}">
                <a16:creationId xmlns:a16="http://schemas.microsoft.com/office/drawing/2014/main" id="{633C1CD5-9AA4-4D5C-9F59-7307136C37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C18938-CDA3-42BC-AA18-F75B7D620B29}"/>
              </a:ext>
            </a:extLst>
          </p:cNvPr>
          <p:cNvSpPr>
            <a:spLocks noGrp="1"/>
          </p:cNvSpPr>
          <p:nvPr>
            <p:ph type="sldNum" sz="quarter" idx="12"/>
          </p:nvPr>
        </p:nvSpPr>
        <p:spPr/>
        <p:txBody>
          <a:bodyPr/>
          <a:lstStyle/>
          <a:p>
            <a:fld id="{D24B4D47-8519-4B56-9087-ACEF132991F5}" type="slidenum">
              <a:rPr lang="en-US" smtClean="0"/>
              <a:t>‹#›</a:t>
            </a:fld>
            <a:endParaRPr lang="en-US" dirty="0"/>
          </a:p>
        </p:txBody>
      </p:sp>
    </p:spTree>
    <p:extLst>
      <p:ext uri="{BB962C8B-B14F-4D97-AF65-F5344CB8AC3E}">
        <p14:creationId xmlns:p14="http://schemas.microsoft.com/office/powerpoint/2010/main" val="16683570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4" name="Picture 3"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3"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42086326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5" name="Picture 4"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33367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61571" y="4921250"/>
            <a:ext cx="120829" cy="98425"/>
          </a:xfrm>
          <a:prstGeom prst="rect">
            <a:avLst/>
          </a:prstGeom>
        </p:spPr>
      </p:pic>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entagon 12"/>
          <p:cNvSpPr>
            <a:spLocks noChangeAspect="1"/>
          </p:cNvSpPr>
          <p:nvPr userDrawn="1"/>
        </p:nvSpPr>
        <p:spPr>
          <a:xfrm>
            <a:off x="10624"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p:txBody>
      </p:sp>
      <p:pic>
        <p:nvPicPr>
          <p:cNvPr id="10" name="Picture 9" descr="CCR_54px Logo GREY.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4788604"/>
            <a:ext cx="1870869" cy="258884"/>
          </a:xfrm>
          <a:prstGeom prst="rect">
            <a:avLst/>
          </a:prstGeom>
        </p:spPr>
      </p:pic>
      <p:sp>
        <p:nvSpPr>
          <p:cNvPr id="17"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a:solidFill>
                <a:srgbClr val="6C6C6C"/>
              </a:solidFill>
              <a:latin typeface="+mn-lt"/>
              <a:cs typeface="SapientSansRegular"/>
            </a:endParaRPr>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146130127"/>
      </p:ext>
    </p:extLst>
  </p:cSld>
  <p:clrMapOvr>
    <a:masterClrMapping/>
  </p:clrMapOvr>
  <p:extLst mod="1">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55946" y="1220645"/>
            <a:ext cx="7886700" cy="3275200"/>
          </a:xfrm>
        </p:spPr>
        <p:txBody>
          <a:bodyPr>
            <a:normAutofit/>
          </a:bodyPr>
          <a:lstStyle>
            <a:lvl1pPr>
              <a:lnSpc>
                <a:spcPct val="100000"/>
              </a:lnSpc>
              <a:spcBef>
                <a:spcPts val="600"/>
              </a:spcBef>
              <a:defRPr sz="1800">
                <a:solidFill>
                  <a:srgbClr val="595959"/>
                </a:solidFill>
              </a:defRPr>
            </a:lvl1pPr>
            <a:lvl2pPr>
              <a:lnSpc>
                <a:spcPct val="100000"/>
              </a:lnSpc>
              <a:spcBef>
                <a:spcPts val="600"/>
              </a:spcBef>
              <a:defRPr sz="1400">
                <a:solidFill>
                  <a:srgbClr val="595959"/>
                </a:solidFill>
              </a:defRPr>
            </a:lvl2pPr>
            <a:lvl3pPr>
              <a:lnSpc>
                <a:spcPct val="100000"/>
              </a:lnSpc>
              <a:spcBef>
                <a:spcPts val="600"/>
              </a:spcBef>
              <a:defRPr sz="1100">
                <a:solidFill>
                  <a:srgbClr val="595959"/>
                </a:solidFill>
              </a:defRPr>
            </a:lvl3pPr>
            <a:lvl4pPr>
              <a:lnSpc>
                <a:spcPct val="100000"/>
              </a:lnSpc>
              <a:spcBef>
                <a:spcPts val="600"/>
              </a:spcBef>
              <a:defRPr sz="1050">
                <a:solidFill>
                  <a:srgbClr val="595959"/>
                </a:solidFill>
              </a:defRPr>
            </a:lvl4pPr>
            <a:lvl5pPr>
              <a:lnSpc>
                <a:spcPct val="100000"/>
              </a:lnSpc>
              <a:spcBef>
                <a:spcPts val="600"/>
              </a:spcBef>
              <a:defRPr sz="1050">
                <a:solidFill>
                  <a:srgbClr val="59595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25485282"/>
      </p:ext>
    </p:extLst>
  </p:cSld>
  <p:clrMapOvr>
    <a:masterClrMapping/>
  </p:clrMapOvr>
  <p:transition>
    <p:fade/>
  </p:transition>
  <p:extLst mod="1">
    <p:ext uri="{DCECCB84-F9BA-43D5-87BE-67443E8EF086}">
      <p15:sldGuideLst xmlns:p15="http://schemas.microsoft.com/office/powerpoint/2012/main">
        <p15:guide id="1" pos="476">
          <p15:clr>
            <a:srgbClr val="FBAE40"/>
          </p15:clr>
        </p15:guide>
        <p15:guide id="2" orient="horz" pos="9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046931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Presenter Title and Content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55946" y="1220645"/>
            <a:ext cx="7886700" cy="3275200"/>
          </a:xfrm>
        </p:spPr>
        <p:txBody>
          <a:bodyPr>
            <a:normAutofit/>
          </a:bodyPr>
          <a:lstStyle>
            <a:lvl1pPr>
              <a:lnSpc>
                <a:spcPct val="100000"/>
              </a:lnSpc>
              <a:spcBef>
                <a:spcPts val="600"/>
              </a:spcBef>
              <a:defRPr sz="1800">
                <a:solidFill>
                  <a:srgbClr val="595959"/>
                </a:solidFill>
              </a:defRPr>
            </a:lvl1pPr>
            <a:lvl2pPr>
              <a:lnSpc>
                <a:spcPct val="100000"/>
              </a:lnSpc>
              <a:spcBef>
                <a:spcPts val="600"/>
              </a:spcBef>
              <a:defRPr sz="1400">
                <a:solidFill>
                  <a:srgbClr val="595959"/>
                </a:solidFill>
              </a:defRPr>
            </a:lvl2pPr>
            <a:lvl3pPr>
              <a:lnSpc>
                <a:spcPct val="100000"/>
              </a:lnSpc>
              <a:spcBef>
                <a:spcPts val="600"/>
              </a:spcBef>
              <a:defRPr sz="1100">
                <a:solidFill>
                  <a:srgbClr val="595959"/>
                </a:solidFill>
              </a:defRPr>
            </a:lvl3pPr>
            <a:lvl4pPr>
              <a:lnSpc>
                <a:spcPct val="100000"/>
              </a:lnSpc>
              <a:spcBef>
                <a:spcPts val="600"/>
              </a:spcBef>
              <a:defRPr sz="1050">
                <a:solidFill>
                  <a:srgbClr val="595959"/>
                </a:solidFill>
              </a:defRPr>
            </a:lvl4pPr>
            <a:lvl5pPr>
              <a:lnSpc>
                <a:spcPct val="100000"/>
              </a:lnSpc>
              <a:spcBef>
                <a:spcPts val="600"/>
              </a:spcBef>
              <a:defRPr sz="1050">
                <a:solidFill>
                  <a:srgbClr val="59595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08111581"/>
      </p:ext>
    </p:extLst>
  </p:cSld>
  <p:clrMapOvr>
    <a:masterClrMapping/>
  </p:clrMapOvr>
  <p:transition>
    <p:fade/>
  </p:transition>
  <p:extLst mod="1">
    <p:ext uri="{DCECCB84-F9BA-43D5-87BE-67443E8EF086}">
      <p15:sldGuideLst xmlns:p15="http://schemas.microsoft.com/office/powerpoint/2012/main">
        <p15:guide id="1" pos="476">
          <p15:clr>
            <a:srgbClr val="FBAE40"/>
          </p15:clr>
        </p15:guide>
        <p15:guide id="2" orient="horz" pos="9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presenter G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0694356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GW">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normAutofit/>
          </a:bodyPr>
          <a:lstStyle>
            <a:lvl1pPr>
              <a:defRPr sz="4000"/>
            </a:lvl1pPr>
          </a:lstStyle>
          <a:p>
            <a:r>
              <a:rPr lang="en-US" dirty="0"/>
              <a:t>Click to edit Master title style</a:t>
            </a:r>
            <a:endParaRPr lang="en-GB" dirty="0"/>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754683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C65EFD-C5B5-4671-94FD-F2573EDB893B}"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303DB-130B-4BAA-B879-87BB479A779B}" type="slidenum">
              <a:rPr lang="en-US" smtClean="0"/>
              <a:t>‹#›</a:t>
            </a:fld>
            <a:endParaRPr lang="en-US"/>
          </a:p>
        </p:txBody>
      </p:sp>
    </p:spTree>
    <p:extLst>
      <p:ext uri="{BB962C8B-B14F-4D97-AF65-F5344CB8AC3E}">
        <p14:creationId xmlns:p14="http://schemas.microsoft.com/office/powerpoint/2010/main" val="237605790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GW">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19388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5BA3E-E7E6-4283-B4F3-29A6B518C82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91BC09-7817-4904-A4FF-BDE916091C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F72B7B-872A-4F14-BB18-F1E208BEE426}"/>
              </a:ext>
            </a:extLst>
          </p:cNvPr>
          <p:cNvSpPr>
            <a:spLocks noGrp="1"/>
          </p:cNvSpPr>
          <p:nvPr>
            <p:ph type="dt" sz="half" idx="10"/>
          </p:nvPr>
        </p:nvSpPr>
        <p:spPr/>
        <p:txBody>
          <a:bodyPr/>
          <a:lstStyle/>
          <a:p>
            <a:fld id="{380C186A-786B-46E1-9B39-33B873398BCA}" type="datetimeFigureOut">
              <a:rPr lang="en-US" smtClean="0"/>
              <a:t>10/12/2018</a:t>
            </a:fld>
            <a:endParaRPr lang="en-US"/>
          </a:p>
        </p:txBody>
      </p:sp>
      <p:sp>
        <p:nvSpPr>
          <p:cNvPr id="5" name="Footer Placeholder 4">
            <a:extLst>
              <a:ext uri="{FF2B5EF4-FFF2-40B4-BE49-F238E27FC236}">
                <a16:creationId xmlns:a16="http://schemas.microsoft.com/office/drawing/2014/main" id="{FCEC5DD9-AE47-4DA2-83A6-FFF6EA7A7D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A757E2-FB7D-4A05-BD54-F11B5394D038}"/>
              </a:ext>
            </a:extLst>
          </p:cNvPr>
          <p:cNvSpPr>
            <a:spLocks noGrp="1"/>
          </p:cNvSpPr>
          <p:nvPr>
            <p:ph type="sldNum" sz="quarter" idx="12"/>
          </p:nvPr>
        </p:nvSpPr>
        <p:spPr/>
        <p:txBody>
          <a:bodyPr/>
          <a:lstStyle/>
          <a:p>
            <a:fld id="{81B42CBE-43E6-498E-87EC-1316D0577B50}" type="slidenum">
              <a:rPr lang="en-US" smtClean="0"/>
              <a:t>‹#›</a:t>
            </a:fld>
            <a:endParaRPr lang="en-US"/>
          </a:p>
        </p:txBody>
      </p:sp>
    </p:spTree>
    <p:extLst>
      <p:ext uri="{BB962C8B-B14F-4D97-AF65-F5344CB8AC3E}">
        <p14:creationId xmlns:p14="http://schemas.microsoft.com/office/powerpoint/2010/main" val="243490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1C849-BCA1-435B-AAAD-063B05E8C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4B2A9-3D2C-41FF-8F57-33152EFDA4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0E2A7-342E-40ED-AFA6-02EF936F14AC}"/>
              </a:ext>
            </a:extLst>
          </p:cNvPr>
          <p:cNvSpPr>
            <a:spLocks noGrp="1"/>
          </p:cNvSpPr>
          <p:nvPr>
            <p:ph type="dt" sz="half" idx="10"/>
          </p:nvPr>
        </p:nvSpPr>
        <p:spPr/>
        <p:txBody>
          <a:bodyPr/>
          <a:lstStyle/>
          <a:p>
            <a:fld id="{380C186A-786B-46E1-9B39-33B873398BCA}" type="datetimeFigureOut">
              <a:rPr lang="en-US" smtClean="0"/>
              <a:t>10/12/2018</a:t>
            </a:fld>
            <a:endParaRPr lang="en-US"/>
          </a:p>
        </p:txBody>
      </p:sp>
      <p:sp>
        <p:nvSpPr>
          <p:cNvPr id="5" name="Footer Placeholder 4">
            <a:extLst>
              <a:ext uri="{FF2B5EF4-FFF2-40B4-BE49-F238E27FC236}">
                <a16:creationId xmlns:a16="http://schemas.microsoft.com/office/drawing/2014/main" id="{7EE6A05E-A1EB-485A-B693-3CDBC4E5E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9EDE4-FB46-4E58-AA62-6531DE0F6073}"/>
              </a:ext>
            </a:extLst>
          </p:cNvPr>
          <p:cNvSpPr>
            <a:spLocks noGrp="1"/>
          </p:cNvSpPr>
          <p:nvPr>
            <p:ph type="sldNum" sz="quarter" idx="12"/>
          </p:nvPr>
        </p:nvSpPr>
        <p:spPr/>
        <p:txBody>
          <a:bodyPr/>
          <a:lstStyle/>
          <a:p>
            <a:fld id="{81B42CBE-43E6-498E-87EC-1316D0577B50}" type="slidenum">
              <a:rPr lang="en-US" smtClean="0"/>
              <a:t>‹#›</a:t>
            </a:fld>
            <a:endParaRPr lang="en-US"/>
          </a:p>
        </p:txBody>
      </p:sp>
    </p:spTree>
    <p:extLst>
      <p:ext uri="{BB962C8B-B14F-4D97-AF65-F5344CB8AC3E}">
        <p14:creationId xmlns:p14="http://schemas.microsoft.com/office/powerpoint/2010/main" val="2313122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FEFD1-6E5D-477D-ACF1-A10AD13C5B3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E66EF1B-BB2C-4E35-8FFD-C3D36642011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7A6D8B-ADA4-4E05-90CB-B798D5AC003C}"/>
              </a:ext>
            </a:extLst>
          </p:cNvPr>
          <p:cNvSpPr>
            <a:spLocks noGrp="1"/>
          </p:cNvSpPr>
          <p:nvPr>
            <p:ph type="dt" sz="half" idx="10"/>
          </p:nvPr>
        </p:nvSpPr>
        <p:spPr/>
        <p:txBody>
          <a:bodyPr/>
          <a:lstStyle/>
          <a:p>
            <a:fld id="{380C186A-786B-46E1-9B39-33B873398BCA}" type="datetimeFigureOut">
              <a:rPr lang="en-US" smtClean="0"/>
              <a:t>10/12/2018</a:t>
            </a:fld>
            <a:endParaRPr lang="en-US"/>
          </a:p>
        </p:txBody>
      </p:sp>
      <p:sp>
        <p:nvSpPr>
          <p:cNvPr id="5" name="Footer Placeholder 4">
            <a:extLst>
              <a:ext uri="{FF2B5EF4-FFF2-40B4-BE49-F238E27FC236}">
                <a16:creationId xmlns:a16="http://schemas.microsoft.com/office/drawing/2014/main" id="{5CBA7EFA-8044-474F-BA0C-497B28909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11155-3E02-4C58-B98B-AF857D02AE82}"/>
              </a:ext>
            </a:extLst>
          </p:cNvPr>
          <p:cNvSpPr>
            <a:spLocks noGrp="1"/>
          </p:cNvSpPr>
          <p:nvPr>
            <p:ph type="sldNum" sz="quarter" idx="12"/>
          </p:nvPr>
        </p:nvSpPr>
        <p:spPr/>
        <p:txBody>
          <a:bodyPr/>
          <a:lstStyle/>
          <a:p>
            <a:fld id="{81B42CBE-43E6-498E-87EC-1316D0577B50}" type="slidenum">
              <a:rPr lang="en-US" smtClean="0"/>
              <a:t>‹#›</a:t>
            </a:fld>
            <a:endParaRPr lang="en-US"/>
          </a:p>
        </p:txBody>
      </p:sp>
    </p:spTree>
    <p:extLst>
      <p:ext uri="{BB962C8B-B14F-4D97-AF65-F5344CB8AC3E}">
        <p14:creationId xmlns:p14="http://schemas.microsoft.com/office/powerpoint/2010/main" val="160430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entagon 11"/>
          <p:cNvSpPr/>
          <p:nvPr userDrawn="1"/>
        </p:nvSpPr>
        <p:spPr>
          <a:xfrm>
            <a:off x="0"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3429000" y="1817370"/>
            <a:ext cx="5029199" cy="1371600"/>
          </a:xfrm>
        </p:spPr>
        <p:txBody>
          <a:bodyPr lIns="0" tIns="0" rIns="0" bIns="0" anchor="b">
            <a:noAutofit/>
          </a:bodyPr>
          <a:lstStyle>
            <a:lvl1pPr algn="r">
              <a:defRPr sz="2800" spc="-8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4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pic>
        <p:nvPicPr>
          <p:cNvPr id="9" name="Picture 8" descr="CCR_54px Logo 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2312"/>
            <a:ext cx="1916339" cy="26517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57034" y="4917552"/>
            <a:ext cx="128016" cy="104281"/>
          </a:xfrm>
          <a:prstGeom prst="rect">
            <a:avLst/>
          </a:prstGeom>
        </p:spPr>
      </p:pic>
      <p:sp>
        <p:nvSpPr>
          <p:cNvPr id="16"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chemeClr val="bg1"/>
                </a:solidFill>
                <a:latin typeface="+mn-lt"/>
                <a:cs typeface="SapientSansRegular"/>
              </a:rPr>
              <a:t> </a:t>
            </a:r>
            <a:fld id="{4225D95B-3580-C74C-AC82-B8FCF626B418}" type="slidenum">
              <a:rPr lang="en-US" sz="1000" b="1" smtClean="0">
                <a:solidFill>
                  <a:schemeClr val="bg1"/>
                </a:solidFill>
                <a:latin typeface="+mn-lt"/>
                <a:cs typeface="SapientSansRegular"/>
              </a:rPr>
              <a:pPr algn="r" fontAlgn="auto">
                <a:lnSpc>
                  <a:spcPct val="101000"/>
                </a:lnSpc>
                <a:spcBef>
                  <a:spcPct val="50000"/>
                </a:spcBef>
                <a:spcAft>
                  <a:spcPts val="0"/>
                </a:spcAft>
                <a:defRPr/>
              </a:pPr>
              <a:t>‹#›</a:t>
            </a:fld>
            <a:endParaRPr lang="en-US" sz="1000" b="1">
              <a:solidFill>
                <a:schemeClr val="bg1"/>
              </a:solidFill>
              <a:latin typeface="+mn-lt"/>
              <a:cs typeface="SapientSansRegular"/>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2466" y="4907904"/>
            <a:ext cx="923544" cy="156221"/>
          </a:xfrm>
          <a:prstGeom prst="rect">
            <a:avLst/>
          </a:prstGeom>
        </p:spPr>
      </p:pic>
    </p:spTree>
    <p:extLst>
      <p:ext uri="{BB962C8B-B14F-4D97-AF65-F5344CB8AC3E}">
        <p14:creationId xmlns:p14="http://schemas.microsoft.com/office/powerpoint/2010/main" val="3485190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8AEB-A6A2-471E-A146-A658800199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571834-AF6C-4E37-8180-C910F8697B6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E4B3A-8762-43CC-A105-C9C7246647D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8187DC-EAC6-4222-85FD-EC7CDF5E0388}"/>
              </a:ext>
            </a:extLst>
          </p:cNvPr>
          <p:cNvSpPr>
            <a:spLocks noGrp="1"/>
          </p:cNvSpPr>
          <p:nvPr>
            <p:ph type="dt" sz="half" idx="10"/>
          </p:nvPr>
        </p:nvSpPr>
        <p:spPr/>
        <p:txBody>
          <a:bodyPr/>
          <a:lstStyle/>
          <a:p>
            <a:fld id="{380C186A-786B-46E1-9B39-33B873398BCA}" type="datetimeFigureOut">
              <a:rPr lang="en-US" smtClean="0"/>
              <a:t>10/12/2018</a:t>
            </a:fld>
            <a:endParaRPr lang="en-US"/>
          </a:p>
        </p:txBody>
      </p:sp>
      <p:sp>
        <p:nvSpPr>
          <p:cNvPr id="6" name="Footer Placeholder 5">
            <a:extLst>
              <a:ext uri="{FF2B5EF4-FFF2-40B4-BE49-F238E27FC236}">
                <a16:creationId xmlns:a16="http://schemas.microsoft.com/office/drawing/2014/main" id="{C21E3536-D5F5-4BF6-A0C6-C14C3132D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05EC3-C732-40FC-84C5-3B8DFABFC92B}"/>
              </a:ext>
            </a:extLst>
          </p:cNvPr>
          <p:cNvSpPr>
            <a:spLocks noGrp="1"/>
          </p:cNvSpPr>
          <p:nvPr>
            <p:ph type="sldNum" sz="quarter" idx="12"/>
          </p:nvPr>
        </p:nvSpPr>
        <p:spPr/>
        <p:txBody>
          <a:bodyPr/>
          <a:lstStyle/>
          <a:p>
            <a:fld id="{81B42CBE-43E6-498E-87EC-1316D0577B50}" type="slidenum">
              <a:rPr lang="en-US" smtClean="0"/>
              <a:t>‹#›</a:t>
            </a:fld>
            <a:endParaRPr lang="en-US"/>
          </a:p>
        </p:txBody>
      </p:sp>
    </p:spTree>
    <p:extLst>
      <p:ext uri="{BB962C8B-B14F-4D97-AF65-F5344CB8AC3E}">
        <p14:creationId xmlns:p14="http://schemas.microsoft.com/office/powerpoint/2010/main" val="2439040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62844-9807-4EEE-9AED-2D4EB89EF86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0E3902-4F02-4C0F-A4A5-CC1E3A058BD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7A9C839-4F41-464C-97DE-42416042D7C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D90180-F68E-400B-9103-913825A8D49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9FB77E2-1758-43CD-A16D-999DC5EBDA7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EF3A49-BBFC-4C99-B921-AFEDBD80AD5D}"/>
              </a:ext>
            </a:extLst>
          </p:cNvPr>
          <p:cNvSpPr>
            <a:spLocks noGrp="1"/>
          </p:cNvSpPr>
          <p:nvPr>
            <p:ph type="dt" sz="half" idx="10"/>
          </p:nvPr>
        </p:nvSpPr>
        <p:spPr/>
        <p:txBody>
          <a:bodyPr/>
          <a:lstStyle/>
          <a:p>
            <a:fld id="{380C186A-786B-46E1-9B39-33B873398BCA}" type="datetimeFigureOut">
              <a:rPr lang="en-US" smtClean="0"/>
              <a:t>10/12/2018</a:t>
            </a:fld>
            <a:endParaRPr lang="en-US"/>
          </a:p>
        </p:txBody>
      </p:sp>
      <p:sp>
        <p:nvSpPr>
          <p:cNvPr id="8" name="Footer Placeholder 7">
            <a:extLst>
              <a:ext uri="{FF2B5EF4-FFF2-40B4-BE49-F238E27FC236}">
                <a16:creationId xmlns:a16="http://schemas.microsoft.com/office/drawing/2014/main" id="{F361DCF8-BFE7-4203-8C6C-D67B4BA71B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79F0A7-43C4-4A58-AC8F-B329C9D8BB6D}"/>
              </a:ext>
            </a:extLst>
          </p:cNvPr>
          <p:cNvSpPr>
            <a:spLocks noGrp="1"/>
          </p:cNvSpPr>
          <p:nvPr>
            <p:ph type="sldNum" sz="quarter" idx="12"/>
          </p:nvPr>
        </p:nvSpPr>
        <p:spPr/>
        <p:txBody>
          <a:bodyPr/>
          <a:lstStyle/>
          <a:p>
            <a:fld id="{81B42CBE-43E6-498E-87EC-1316D0577B50}" type="slidenum">
              <a:rPr lang="en-US" smtClean="0"/>
              <a:t>‹#›</a:t>
            </a:fld>
            <a:endParaRPr lang="en-US"/>
          </a:p>
        </p:txBody>
      </p:sp>
    </p:spTree>
    <p:extLst>
      <p:ext uri="{BB962C8B-B14F-4D97-AF65-F5344CB8AC3E}">
        <p14:creationId xmlns:p14="http://schemas.microsoft.com/office/powerpoint/2010/main" val="515803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8CF7-2134-4E85-9D5B-7E6D446E1E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0BD20F-D8AD-4F33-84A2-582AF804BCDC}"/>
              </a:ext>
            </a:extLst>
          </p:cNvPr>
          <p:cNvSpPr>
            <a:spLocks noGrp="1"/>
          </p:cNvSpPr>
          <p:nvPr>
            <p:ph type="dt" sz="half" idx="10"/>
          </p:nvPr>
        </p:nvSpPr>
        <p:spPr/>
        <p:txBody>
          <a:bodyPr/>
          <a:lstStyle/>
          <a:p>
            <a:fld id="{380C186A-786B-46E1-9B39-33B873398BCA}" type="datetimeFigureOut">
              <a:rPr lang="en-US" smtClean="0"/>
              <a:t>10/12/2018</a:t>
            </a:fld>
            <a:endParaRPr lang="en-US"/>
          </a:p>
        </p:txBody>
      </p:sp>
      <p:sp>
        <p:nvSpPr>
          <p:cNvPr id="4" name="Footer Placeholder 3">
            <a:extLst>
              <a:ext uri="{FF2B5EF4-FFF2-40B4-BE49-F238E27FC236}">
                <a16:creationId xmlns:a16="http://schemas.microsoft.com/office/drawing/2014/main" id="{3F492054-88D6-408C-A0C7-07A50055D3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1AEF0C-5E69-4690-B7C1-7BE26806269B}"/>
              </a:ext>
            </a:extLst>
          </p:cNvPr>
          <p:cNvSpPr>
            <a:spLocks noGrp="1"/>
          </p:cNvSpPr>
          <p:nvPr>
            <p:ph type="sldNum" sz="quarter" idx="12"/>
          </p:nvPr>
        </p:nvSpPr>
        <p:spPr/>
        <p:txBody>
          <a:bodyPr/>
          <a:lstStyle/>
          <a:p>
            <a:fld id="{81B42CBE-43E6-498E-87EC-1316D0577B50}" type="slidenum">
              <a:rPr lang="en-US" smtClean="0"/>
              <a:t>‹#›</a:t>
            </a:fld>
            <a:endParaRPr lang="en-US"/>
          </a:p>
        </p:txBody>
      </p:sp>
    </p:spTree>
    <p:extLst>
      <p:ext uri="{BB962C8B-B14F-4D97-AF65-F5344CB8AC3E}">
        <p14:creationId xmlns:p14="http://schemas.microsoft.com/office/powerpoint/2010/main" val="2847209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3A3D38-7977-468C-80E8-406044BAB844}"/>
              </a:ext>
            </a:extLst>
          </p:cNvPr>
          <p:cNvSpPr>
            <a:spLocks noGrp="1"/>
          </p:cNvSpPr>
          <p:nvPr>
            <p:ph type="dt" sz="half" idx="10"/>
          </p:nvPr>
        </p:nvSpPr>
        <p:spPr/>
        <p:txBody>
          <a:bodyPr/>
          <a:lstStyle/>
          <a:p>
            <a:fld id="{380C186A-786B-46E1-9B39-33B873398BCA}" type="datetimeFigureOut">
              <a:rPr lang="en-US" smtClean="0"/>
              <a:t>10/12/2018</a:t>
            </a:fld>
            <a:endParaRPr lang="en-US"/>
          </a:p>
        </p:txBody>
      </p:sp>
      <p:sp>
        <p:nvSpPr>
          <p:cNvPr id="3" name="Footer Placeholder 2">
            <a:extLst>
              <a:ext uri="{FF2B5EF4-FFF2-40B4-BE49-F238E27FC236}">
                <a16:creationId xmlns:a16="http://schemas.microsoft.com/office/drawing/2014/main" id="{DCD3ED8F-8D4C-4B9E-AABD-2F695A431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3C464-5FA0-45CC-B258-13402E7D843B}"/>
              </a:ext>
            </a:extLst>
          </p:cNvPr>
          <p:cNvSpPr>
            <a:spLocks noGrp="1"/>
          </p:cNvSpPr>
          <p:nvPr>
            <p:ph type="sldNum" sz="quarter" idx="12"/>
          </p:nvPr>
        </p:nvSpPr>
        <p:spPr/>
        <p:txBody>
          <a:bodyPr/>
          <a:lstStyle/>
          <a:p>
            <a:fld id="{81B42CBE-43E6-498E-87EC-1316D0577B50}" type="slidenum">
              <a:rPr lang="en-US" smtClean="0"/>
              <a:t>‹#›</a:t>
            </a:fld>
            <a:endParaRPr lang="en-US"/>
          </a:p>
        </p:txBody>
      </p:sp>
    </p:spTree>
    <p:extLst>
      <p:ext uri="{BB962C8B-B14F-4D97-AF65-F5344CB8AC3E}">
        <p14:creationId xmlns:p14="http://schemas.microsoft.com/office/powerpoint/2010/main" val="145831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0C83-4AD9-45CF-89E0-0FFA4A3881B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42F31A5-1B64-4054-A9EE-0D2D3B3BFE1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D651E7-3BC0-49EE-9208-4DF7FF00731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887595D-9D39-4F7B-99CB-73C53D501E7A}"/>
              </a:ext>
            </a:extLst>
          </p:cNvPr>
          <p:cNvSpPr>
            <a:spLocks noGrp="1"/>
          </p:cNvSpPr>
          <p:nvPr>
            <p:ph type="dt" sz="half" idx="10"/>
          </p:nvPr>
        </p:nvSpPr>
        <p:spPr/>
        <p:txBody>
          <a:bodyPr/>
          <a:lstStyle/>
          <a:p>
            <a:fld id="{380C186A-786B-46E1-9B39-33B873398BCA}" type="datetimeFigureOut">
              <a:rPr lang="en-US" smtClean="0"/>
              <a:t>10/12/2018</a:t>
            </a:fld>
            <a:endParaRPr lang="en-US"/>
          </a:p>
        </p:txBody>
      </p:sp>
      <p:sp>
        <p:nvSpPr>
          <p:cNvPr id="6" name="Footer Placeholder 5">
            <a:extLst>
              <a:ext uri="{FF2B5EF4-FFF2-40B4-BE49-F238E27FC236}">
                <a16:creationId xmlns:a16="http://schemas.microsoft.com/office/drawing/2014/main" id="{2D1047AA-1E05-4261-BB2A-307E508E29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0A9E0-25DA-482A-A706-111A5263712C}"/>
              </a:ext>
            </a:extLst>
          </p:cNvPr>
          <p:cNvSpPr>
            <a:spLocks noGrp="1"/>
          </p:cNvSpPr>
          <p:nvPr>
            <p:ph type="sldNum" sz="quarter" idx="12"/>
          </p:nvPr>
        </p:nvSpPr>
        <p:spPr/>
        <p:txBody>
          <a:bodyPr/>
          <a:lstStyle/>
          <a:p>
            <a:fld id="{81B42CBE-43E6-498E-87EC-1316D0577B50}" type="slidenum">
              <a:rPr lang="en-US" smtClean="0"/>
              <a:t>‹#›</a:t>
            </a:fld>
            <a:endParaRPr lang="en-US"/>
          </a:p>
        </p:txBody>
      </p:sp>
    </p:spTree>
    <p:extLst>
      <p:ext uri="{BB962C8B-B14F-4D97-AF65-F5344CB8AC3E}">
        <p14:creationId xmlns:p14="http://schemas.microsoft.com/office/powerpoint/2010/main" val="2414068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9BD3-730B-49E6-B178-74EE48A875E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105DDF1-8AB7-468B-85CA-5180D04E2A6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E5E104-67CD-4D7A-A7A4-A38712C8104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6D538CF-AD3B-4F08-90B2-544140784117}"/>
              </a:ext>
            </a:extLst>
          </p:cNvPr>
          <p:cNvSpPr>
            <a:spLocks noGrp="1"/>
          </p:cNvSpPr>
          <p:nvPr>
            <p:ph type="dt" sz="half" idx="10"/>
          </p:nvPr>
        </p:nvSpPr>
        <p:spPr/>
        <p:txBody>
          <a:bodyPr/>
          <a:lstStyle/>
          <a:p>
            <a:fld id="{380C186A-786B-46E1-9B39-33B873398BCA}" type="datetimeFigureOut">
              <a:rPr lang="en-US" smtClean="0"/>
              <a:t>10/12/2018</a:t>
            </a:fld>
            <a:endParaRPr lang="en-US"/>
          </a:p>
        </p:txBody>
      </p:sp>
      <p:sp>
        <p:nvSpPr>
          <p:cNvPr id="6" name="Footer Placeholder 5">
            <a:extLst>
              <a:ext uri="{FF2B5EF4-FFF2-40B4-BE49-F238E27FC236}">
                <a16:creationId xmlns:a16="http://schemas.microsoft.com/office/drawing/2014/main" id="{42C72BDE-3BE1-42F0-90DB-B4D1D0E1E4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4A1BCC-2501-4F01-9AFB-43EF5093B262}"/>
              </a:ext>
            </a:extLst>
          </p:cNvPr>
          <p:cNvSpPr>
            <a:spLocks noGrp="1"/>
          </p:cNvSpPr>
          <p:nvPr>
            <p:ph type="sldNum" sz="quarter" idx="12"/>
          </p:nvPr>
        </p:nvSpPr>
        <p:spPr/>
        <p:txBody>
          <a:bodyPr/>
          <a:lstStyle/>
          <a:p>
            <a:fld id="{81B42CBE-43E6-498E-87EC-1316D0577B50}" type="slidenum">
              <a:rPr lang="en-US" smtClean="0"/>
              <a:t>‹#›</a:t>
            </a:fld>
            <a:endParaRPr lang="en-US"/>
          </a:p>
        </p:txBody>
      </p:sp>
    </p:spTree>
    <p:extLst>
      <p:ext uri="{BB962C8B-B14F-4D97-AF65-F5344CB8AC3E}">
        <p14:creationId xmlns:p14="http://schemas.microsoft.com/office/powerpoint/2010/main" val="3294070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89C8-666C-4C3E-A6A6-543A1BC96E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847FBF-A610-4B9F-BABD-458A4AA4D7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F4481-0DD0-4CED-AE61-C1554088E76F}"/>
              </a:ext>
            </a:extLst>
          </p:cNvPr>
          <p:cNvSpPr>
            <a:spLocks noGrp="1"/>
          </p:cNvSpPr>
          <p:nvPr>
            <p:ph type="dt" sz="half" idx="10"/>
          </p:nvPr>
        </p:nvSpPr>
        <p:spPr/>
        <p:txBody>
          <a:bodyPr/>
          <a:lstStyle/>
          <a:p>
            <a:fld id="{380C186A-786B-46E1-9B39-33B873398BCA}" type="datetimeFigureOut">
              <a:rPr lang="en-US" smtClean="0"/>
              <a:t>10/12/2018</a:t>
            </a:fld>
            <a:endParaRPr lang="en-US"/>
          </a:p>
        </p:txBody>
      </p:sp>
      <p:sp>
        <p:nvSpPr>
          <p:cNvPr id="5" name="Footer Placeholder 4">
            <a:extLst>
              <a:ext uri="{FF2B5EF4-FFF2-40B4-BE49-F238E27FC236}">
                <a16:creationId xmlns:a16="http://schemas.microsoft.com/office/drawing/2014/main" id="{BB3A05FC-CB6B-4690-8EED-9FE4CAE5E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A516B-AEB1-4EAD-A8C8-8858F57CE0A2}"/>
              </a:ext>
            </a:extLst>
          </p:cNvPr>
          <p:cNvSpPr>
            <a:spLocks noGrp="1"/>
          </p:cNvSpPr>
          <p:nvPr>
            <p:ph type="sldNum" sz="quarter" idx="12"/>
          </p:nvPr>
        </p:nvSpPr>
        <p:spPr/>
        <p:txBody>
          <a:bodyPr/>
          <a:lstStyle/>
          <a:p>
            <a:fld id="{81B42CBE-43E6-498E-87EC-1316D0577B50}" type="slidenum">
              <a:rPr lang="en-US" smtClean="0"/>
              <a:t>‹#›</a:t>
            </a:fld>
            <a:endParaRPr lang="en-US"/>
          </a:p>
        </p:txBody>
      </p:sp>
    </p:spTree>
    <p:extLst>
      <p:ext uri="{BB962C8B-B14F-4D97-AF65-F5344CB8AC3E}">
        <p14:creationId xmlns:p14="http://schemas.microsoft.com/office/powerpoint/2010/main" val="889991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97DDBD-3F9B-42EA-B3AF-49159832186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E7F7DB-65D3-4CAD-9F7D-534D7C8D8177}"/>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3A948-BDF6-4355-8636-0B2AEFCAD1BE}"/>
              </a:ext>
            </a:extLst>
          </p:cNvPr>
          <p:cNvSpPr>
            <a:spLocks noGrp="1"/>
          </p:cNvSpPr>
          <p:nvPr>
            <p:ph type="dt" sz="half" idx="10"/>
          </p:nvPr>
        </p:nvSpPr>
        <p:spPr/>
        <p:txBody>
          <a:bodyPr/>
          <a:lstStyle/>
          <a:p>
            <a:fld id="{380C186A-786B-46E1-9B39-33B873398BCA}" type="datetimeFigureOut">
              <a:rPr lang="en-US" smtClean="0"/>
              <a:t>10/12/2018</a:t>
            </a:fld>
            <a:endParaRPr lang="en-US"/>
          </a:p>
        </p:txBody>
      </p:sp>
      <p:sp>
        <p:nvSpPr>
          <p:cNvPr id="5" name="Footer Placeholder 4">
            <a:extLst>
              <a:ext uri="{FF2B5EF4-FFF2-40B4-BE49-F238E27FC236}">
                <a16:creationId xmlns:a16="http://schemas.microsoft.com/office/drawing/2014/main" id="{2D18ABE4-5163-4D93-B934-BAE1596E3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10F2F1-6DA1-4EBA-B1E8-9D50CAC6B293}"/>
              </a:ext>
            </a:extLst>
          </p:cNvPr>
          <p:cNvSpPr>
            <a:spLocks noGrp="1"/>
          </p:cNvSpPr>
          <p:nvPr>
            <p:ph type="sldNum" sz="quarter" idx="12"/>
          </p:nvPr>
        </p:nvSpPr>
        <p:spPr/>
        <p:txBody>
          <a:bodyPr/>
          <a:lstStyle/>
          <a:p>
            <a:fld id="{81B42CBE-43E6-498E-87EC-1316D0577B50}" type="slidenum">
              <a:rPr lang="en-US" smtClean="0"/>
              <a:t>‹#›</a:t>
            </a:fld>
            <a:endParaRPr lang="en-US"/>
          </a:p>
        </p:txBody>
      </p:sp>
    </p:spTree>
    <p:extLst>
      <p:ext uri="{BB962C8B-B14F-4D97-AF65-F5344CB8AC3E}">
        <p14:creationId xmlns:p14="http://schemas.microsoft.com/office/powerpoint/2010/main" val="3455706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E1F76BB-AE01-374F-BC9D-72325ADD22E5}"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7B8BC7-E0EE-C144-9899-55946FF564C1}" type="slidenum">
              <a:rPr lang="en-US" smtClean="0"/>
              <a:t>‹#›</a:t>
            </a:fld>
            <a:endParaRPr lang="en-US"/>
          </a:p>
        </p:txBody>
      </p:sp>
    </p:spTree>
    <p:extLst>
      <p:ext uri="{BB962C8B-B14F-4D97-AF65-F5344CB8AC3E}">
        <p14:creationId xmlns:p14="http://schemas.microsoft.com/office/powerpoint/2010/main" val="49316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F76BB-AE01-374F-BC9D-72325ADD22E5}"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7B8BC7-E0EE-C144-9899-55946FF564C1}" type="slidenum">
              <a:rPr lang="en-US" smtClean="0"/>
              <a:t>‹#›</a:t>
            </a:fld>
            <a:endParaRPr lang="en-US"/>
          </a:p>
        </p:txBody>
      </p:sp>
    </p:spTree>
    <p:extLst>
      <p:ext uri="{BB962C8B-B14F-4D97-AF65-F5344CB8AC3E}">
        <p14:creationId xmlns:p14="http://schemas.microsoft.com/office/powerpoint/2010/main" val="45623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entagon 9"/>
          <p:cNvSpPr>
            <a:spLocks noChangeAspect="1"/>
          </p:cNvSpPr>
          <p:nvPr userDrawn="1"/>
        </p:nvSpPr>
        <p:spPr>
          <a:xfrm>
            <a:off x="0"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4395471"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pic>
        <p:nvPicPr>
          <p:cNvPr id="12" name="Picture 11" descr="CCR_54px Logo 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2312"/>
            <a:ext cx="1916339" cy="26517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71" y="4921250"/>
            <a:ext cx="120829" cy="98425"/>
          </a:xfrm>
          <a:prstGeom prst="rect">
            <a:avLst/>
          </a:prstGeom>
        </p:spPr>
      </p:pic>
      <p:sp>
        <p:nvSpPr>
          <p:cNvPr id="17"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a:solidFill>
                <a:srgbClr val="6C6C6C"/>
              </a:solidFill>
              <a:latin typeface="+mn-lt"/>
              <a:cs typeface="SapientSansRegular"/>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41558787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F76BB-AE01-374F-BC9D-72325ADD22E5}"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7B8BC7-E0EE-C144-9899-55946FF564C1}" type="slidenum">
              <a:rPr lang="en-US" smtClean="0"/>
              <a:t>‹#›</a:t>
            </a:fld>
            <a:endParaRPr lang="en-US"/>
          </a:p>
        </p:txBody>
      </p:sp>
    </p:spTree>
    <p:extLst>
      <p:ext uri="{BB962C8B-B14F-4D97-AF65-F5344CB8AC3E}">
        <p14:creationId xmlns:p14="http://schemas.microsoft.com/office/powerpoint/2010/main" val="1711823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1F76BB-AE01-374F-BC9D-72325ADD22E5}"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7B8BC7-E0EE-C144-9899-55946FF564C1}" type="slidenum">
              <a:rPr lang="en-US" smtClean="0"/>
              <a:t>‹#›</a:t>
            </a:fld>
            <a:endParaRPr lang="en-US"/>
          </a:p>
        </p:txBody>
      </p:sp>
    </p:spTree>
    <p:extLst>
      <p:ext uri="{BB962C8B-B14F-4D97-AF65-F5344CB8AC3E}">
        <p14:creationId xmlns:p14="http://schemas.microsoft.com/office/powerpoint/2010/main" val="483271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1F76BB-AE01-374F-BC9D-72325ADD22E5}" type="datetimeFigureOut">
              <a:rPr lang="en-US" smtClean="0"/>
              <a:t>10/12/2018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7B8BC7-E0EE-C144-9899-55946FF564C1}" type="slidenum">
              <a:rPr lang="en-US" smtClean="0"/>
              <a:t>‹#›</a:t>
            </a:fld>
            <a:endParaRPr lang="en-US"/>
          </a:p>
        </p:txBody>
      </p:sp>
    </p:spTree>
    <p:extLst>
      <p:ext uri="{BB962C8B-B14F-4D97-AF65-F5344CB8AC3E}">
        <p14:creationId xmlns:p14="http://schemas.microsoft.com/office/powerpoint/2010/main" val="2212548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1F76BB-AE01-374F-BC9D-72325ADD22E5}" type="datetimeFigureOut">
              <a:rPr lang="en-US" smtClean="0"/>
              <a:t>10/12/2018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7B8BC7-E0EE-C144-9899-55946FF564C1}" type="slidenum">
              <a:rPr lang="en-US" smtClean="0"/>
              <a:t>‹#›</a:t>
            </a:fld>
            <a:endParaRPr lang="en-US"/>
          </a:p>
        </p:txBody>
      </p:sp>
    </p:spTree>
    <p:extLst>
      <p:ext uri="{BB962C8B-B14F-4D97-AF65-F5344CB8AC3E}">
        <p14:creationId xmlns:p14="http://schemas.microsoft.com/office/powerpoint/2010/main" val="21884887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F76BB-AE01-374F-BC9D-72325ADD22E5}" type="datetimeFigureOut">
              <a:rPr lang="en-US" smtClean="0"/>
              <a:t>10/12/2018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7B8BC7-E0EE-C144-9899-55946FF564C1}" type="slidenum">
              <a:rPr lang="en-US" smtClean="0"/>
              <a:t>‹#›</a:t>
            </a:fld>
            <a:endParaRPr lang="en-US"/>
          </a:p>
        </p:txBody>
      </p:sp>
    </p:spTree>
    <p:extLst>
      <p:ext uri="{BB962C8B-B14F-4D97-AF65-F5344CB8AC3E}">
        <p14:creationId xmlns:p14="http://schemas.microsoft.com/office/powerpoint/2010/main" val="1522728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E1F76BB-AE01-374F-BC9D-72325ADD22E5}"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7B8BC7-E0EE-C144-9899-55946FF564C1}" type="slidenum">
              <a:rPr lang="en-US" smtClean="0"/>
              <a:t>‹#›</a:t>
            </a:fld>
            <a:endParaRPr lang="en-US"/>
          </a:p>
        </p:txBody>
      </p:sp>
    </p:spTree>
    <p:extLst>
      <p:ext uri="{BB962C8B-B14F-4D97-AF65-F5344CB8AC3E}">
        <p14:creationId xmlns:p14="http://schemas.microsoft.com/office/powerpoint/2010/main" val="1653694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E1F76BB-AE01-374F-BC9D-72325ADD22E5}"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7B8BC7-E0EE-C144-9899-55946FF564C1}" type="slidenum">
              <a:rPr lang="en-US" smtClean="0"/>
              <a:t>‹#›</a:t>
            </a:fld>
            <a:endParaRPr lang="en-US"/>
          </a:p>
        </p:txBody>
      </p:sp>
    </p:spTree>
    <p:extLst>
      <p:ext uri="{BB962C8B-B14F-4D97-AF65-F5344CB8AC3E}">
        <p14:creationId xmlns:p14="http://schemas.microsoft.com/office/powerpoint/2010/main" val="2925894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F76BB-AE01-374F-BC9D-72325ADD22E5}"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7B8BC7-E0EE-C144-9899-55946FF564C1}" type="slidenum">
              <a:rPr lang="en-US" smtClean="0"/>
              <a:t>‹#›</a:t>
            </a:fld>
            <a:endParaRPr lang="en-US"/>
          </a:p>
        </p:txBody>
      </p:sp>
    </p:spTree>
    <p:extLst>
      <p:ext uri="{BB962C8B-B14F-4D97-AF65-F5344CB8AC3E}">
        <p14:creationId xmlns:p14="http://schemas.microsoft.com/office/powerpoint/2010/main" val="2536552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F76BB-AE01-374F-BC9D-72325ADD22E5}"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7B8BC7-E0EE-C144-9899-55946FF564C1}" type="slidenum">
              <a:rPr lang="en-US" smtClean="0"/>
              <a:t>‹#›</a:t>
            </a:fld>
            <a:endParaRPr lang="en-US"/>
          </a:p>
        </p:txBody>
      </p:sp>
    </p:spTree>
    <p:extLst>
      <p:ext uri="{BB962C8B-B14F-4D97-AF65-F5344CB8AC3E}">
        <p14:creationId xmlns:p14="http://schemas.microsoft.com/office/powerpoint/2010/main" val="3883640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616C6397-8716-4806-B4CB-E5F7DAE54A5E}" type="datetimeFigureOut">
              <a:rPr lang="en-US"/>
              <a:pPr>
                <a:defRPr/>
              </a:pPr>
              <a:t>10/12/2018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362B7297-306B-4B61-9DDE-65067CB50936}" type="slidenum">
              <a:rPr lang="en-US"/>
              <a:pPr>
                <a:defRPr/>
              </a:pPr>
              <a:t>‹#›</a:t>
            </a:fld>
            <a:endParaRPr lang="en-US"/>
          </a:p>
        </p:txBody>
      </p:sp>
    </p:spTree>
    <p:extLst>
      <p:ext uri="{BB962C8B-B14F-4D97-AF65-F5344CB8AC3E}">
        <p14:creationId xmlns:p14="http://schemas.microsoft.com/office/powerpoint/2010/main" val="347192554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entagon 7"/>
          <p:cNvSpPr/>
          <p:nvPr userDrawn="1"/>
        </p:nvSpPr>
        <p:spPr>
          <a:xfrm>
            <a:off x="0"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pic>
        <p:nvPicPr>
          <p:cNvPr id="12" name="Picture 11" descr="CCR_54px Logo 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2312"/>
            <a:ext cx="1916339" cy="26517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57034" y="4917552"/>
            <a:ext cx="128016" cy="104281"/>
          </a:xfrm>
          <a:prstGeom prst="rect">
            <a:avLst/>
          </a:prstGeom>
        </p:spPr>
      </p:pic>
      <p:sp>
        <p:nvSpPr>
          <p:cNvPr id="16"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chemeClr val="bg1"/>
                </a:solidFill>
                <a:latin typeface="+mn-lt"/>
                <a:cs typeface="SapientSansRegular"/>
              </a:rPr>
              <a:t> </a:t>
            </a:r>
            <a:fld id="{4225D95B-3580-C74C-AC82-B8FCF626B418}" type="slidenum">
              <a:rPr lang="en-US" sz="1000" b="1" smtClean="0">
                <a:solidFill>
                  <a:schemeClr val="bg1"/>
                </a:solidFill>
                <a:latin typeface="+mn-lt"/>
                <a:cs typeface="SapientSansRegular"/>
              </a:rPr>
              <a:pPr algn="r" fontAlgn="auto">
                <a:lnSpc>
                  <a:spcPct val="101000"/>
                </a:lnSpc>
                <a:spcBef>
                  <a:spcPct val="50000"/>
                </a:spcBef>
                <a:spcAft>
                  <a:spcPts val="0"/>
                </a:spcAft>
                <a:defRPr/>
              </a:pPr>
              <a:t>‹#›</a:t>
            </a:fld>
            <a:endParaRPr lang="en-US" sz="1000" b="1">
              <a:solidFill>
                <a:schemeClr val="bg1"/>
              </a:solidFill>
              <a:latin typeface="+mn-lt"/>
              <a:cs typeface="SapientSansRegular"/>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2466" y="4907904"/>
            <a:ext cx="923544" cy="156221"/>
          </a:xfrm>
          <a:prstGeom prst="rect">
            <a:avLst/>
          </a:prstGeom>
        </p:spPr>
      </p:pic>
    </p:spTree>
    <p:extLst>
      <p:ext uri="{BB962C8B-B14F-4D97-AF65-F5344CB8AC3E}">
        <p14:creationId xmlns:p14="http://schemas.microsoft.com/office/powerpoint/2010/main" val="3210196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C7086B3B-D7A9-4297-9187-CEF2502C73C7}" type="datetimeFigureOut">
              <a:rPr lang="en-US"/>
              <a:pPr>
                <a:defRPr/>
              </a:pPr>
              <a:t>10/12/2018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44DC181F-72BD-40F6-9F9C-F4BD40652739}" type="slidenum">
              <a:rPr lang="en-US"/>
              <a:pPr>
                <a:defRPr/>
              </a:pPr>
              <a:t>‹#›</a:t>
            </a:fld>
            <a:endParaRPr lang="en-US"/>
          </a:p>
        </p:txBody>
      </p:sp>
    </p:spTree>
    <p:extLst>
      <p:ext uri="{BB962C8B-B14F-4D97-AF65-F5344CB8AC3E}">
        <p14:creationId xmlns:p14="http://schemas.microsoft.com/office/powerpoint/2010/main" val="154579716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898692DC-32B1-4E18-9D62-53EE144486F3}" type="datetimeFigureOut">
              <a:rPr lang="en-US"/>
              <a:pPr>
                <a:defRPr/>
              </a:pPr>
              <a:t>10/12/2018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98B87C34-DCD8-4309-8A21-512DDD28847F}" type="slidenum">
              <a:rPr lang="en-US"/>
              <a:pPr>
                <a:defRPr/>
              </a:pPr>
              <a:t>‹#›</a:t>
            </a:fld>
            <a:endParaRPr lang="en-US"/>
          </a:p>
        </p:txBody>
      </p:sp>
    </p:spTree>
    <p:extLst>
      <p:ext uri="{BB962C8B-B14F-4D97-AF65-F5344CB8AC3E}">
        <p14:creationId xmlns:p14="http://schemas.microsoft.com/office/powerpoint/2010/main" val="1507236575"/>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40ED9629-CB02-487C-92DF-F48C896B8418}" type="datetimeFigureOut">
              <a:rPr lang="en-US"/>
              <a:pPr>
                <a:defRPr/>
              </a:pPr>
              <a:t>10/12/2018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6F4B8A47-1831-43B8-8EA4-2BE780B7A5F1}" type="slidenum">
              <a:rPr lang="en-US"/>
              <a:pPr>
                <a:defRPr/>
              </a:pPr>
              <a:t>‹#›</a:t>
            </a:fld>
            <a:endParaRPr lang="en-US"/>
          </a:p>
        </p:txBody>
      </p:sp>
    </p:spTree>
    <p:extLst>
      <p:ext uri="{BB962C8B-B14F-4D97-AF65-F5344CB8AC3E}">
        <p14:creationId xmlns:p14="http://schemas.microsoft.com/office/powerpoint/2010/main" val="458756932"/>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60A372F9-2F64-4962-819D-57BBE2FAF2BE}" type="datetimeFigureOut">
              <a:rPr lang="en-US"/>
              <a:pPr>
                <a:defRPr/>
              </a:pPr>
              <a:t>10/12/2018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FCA40ECD-2AFD-4D8F-B041-AAFF65495678}" type="slidenum">
              <a:rPr lang="en-US"/>
              <a:pPr>
                <a:defRPr/>
              </a:pPr>
              <a:t>‹#›</a:t>
            </a:fld>
            <a:endParaRPr lang="en-US"/>
          </a:p>
        </p:txBody>
      </p:sp>
    </p:spTree>
    <p:extLst>
      <p:ext uri="{BB962C8B-B14F-4D97-AF65-F5344CB8AC3E}">
        <p14:creationId xmlns:p14="http://schemas.microsoft.com/office/powerpoint/2010/main" val="3015809461"/>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21D0289F-8DDC-418F-9ABF-648CD125148A}" type="datetimeFigureOut">
              <a:rPr lang="en-US"/>
              <a:pPr>
                <a:defRPr/>
              </a:pPr>
              <a:t>10/12/2018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65B142D5-6355-478E-8FC1-1AD873A26475}" type="slidenum">
              <a:rPr lang="en-US"/>
              <a:pPr>
                <a:defRPr/>
              </a:pPr>
              <a:t>‹#›</a:t>
            </a:fld>
            <a:endParaRPr lang="en-US"/>
          </a:p>
        </p:txBody>
      </p:sp>
    </p:spTree>
    <p:extLst>
      <p:ext uri="{BB962C8B-B14F-4D97-AF65-F5344CB8AC3E}">
        <p14:creationId xmlns:p14="http://schemas.microsoft.com/office/powerpoint/2010/main" val="2147145139"/>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135FFD40-100C-448C-9CEF-EA151A625598}" type="datetimeFigureOut">
              <a:rPr lang="en-US"/>
              <a:pPr>
                <a:defRPr/>
              </a:pPr>
              <a:t>10/12/2018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030E7437-9053-4FBA-A07A-7EDA67A720A4}" type="slidenum">
              <a:rPr lang="en-US"/>
              <a:pPr>
                <a:defRPr/>
              </a:pPr>
              <a:t>‹#›</a:t>
            </a:fld>
            <a:endParaRPr lang="en-US"/>
          </a:p>
        </p:txBody>
      </p:sp>
    </p:spTree>
    <p:extLst>
      <p:ext uri="{BB962C8B-B14F-4D97-AF65-F5344CB8AC3E}">
        <p14:creationId xmlns:p14="http://schemas.microsoft.com/office/powerpoint/2010/main" val="217295928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CC6682FA-D368-4BDD-9BB9-E54D0FC127C7}" type="datetimeFigureOut">
              <a:rPr lang="en-US"/>
              <a:pPr>
                <a:defRPr/>
              </a:pPr>
              <a:t>10/12/2018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C49E86D2-2255-42FA-A19F-8616B11D32B8}" type="slidenum">
              <a:rPr lang="en-US"/>
              <a:pPr>
                <a:defRPr/>
              </a:pPr>
              <a:t>‹#›</a:t>
            </a:fld>
            <a:endParaRPr lang="en-US"/>
          </a:p>
        </p:txBody>
      </p:sp>
    </p:spTree>
    <p:extLst>
      <p:ext uri="{BB962C8B-B14F-4D97-AF65-F5344CB8AC3E}">
        <p14:creationId xmlns:p14="http://schemas.microsoft.com/office/powerpoint/2010/main" val="2113547874"/>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C7EEBB50-66C3-4CE6-BA83-3D8A7E660920}" type="datetimeFigureOut">
              <a:rPr lang="en-US"/>
              <a:pPr>
                <a:defRPr/>
              </a:pPr>
              <a:t>10/12/2018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027F380A-587C-4400-8C8A-8E088494EDE7}" type="slidenum">
              <a:rPr lang="en-US"/>
              <a:pPr>
                <a:defRPr/>
              </a:pPr>
              <a:t>‹#›</a:t>
            </a:fld>
            <a:endParaRPr lang="en-US"/>
          </a:p>
        </p:txBody>
      </p:sp>
    </p:spTree>
    <p:extLst>
      <p:ext uri="{BB962C8B-B14F-4D97-AF65-F5344CB8AC3E}">
        <p14:creationId xmlns:p14="http://schemas.microsoft.com/office/powerpoint/2010/main" val="406307552"/>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D41AF233-4672-45B2-8B00-3D9D784F2AFA}" type="datetimeFigureOut">
              <a:rPr lang="en-US"/>
              <a:pPr>
                <a:defRPr/>
              </a:pPr>
              <a:t>10/12/2018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681B2202-00F9-4DA8-801B-5601A7F99AC9}" type="slidenum">
              <a:rPr lang="en-US"/>
              <a:pPr>
                <a:defRPr/>
              </a:pPr>
              <a:t>‹#›</a:t>
            </a:fld>
            <a:endParaRPr lang="en-US"/>
          </a:p>
        </p:txBody>
      </p:sp>
    </p:spTree>
    <p:extLst>
      <p:ext uri="{BB962C8B-B14F-4D97-AF65-F5344CB8AC3E}">
        <p14:creationId xmlns:p14="http://schemas.microsoft.com/office/powerpoint/2010/main" val="5363962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24B0D837-4687-4DE4-9D5E-1B3DDCE294CA}" type="datetimeFigureOut">
              <a:rPr lang="en-US"/>
              <a:pPr>
                <a:defRPr/>
              </a:pPr>
              <a:t>10/12/2018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a:cs typeface="ＭＳ Ｐゴシック"/>
              </a:defRPr>
            </a:lvl1pPr>
          </a:lstStyle>
          <a:p>
            <a:pPr>
              <a:defRPr/>
            </a:pPr>
            <a:fld id="{F5A9C74A-1F3E-4BDE-A02B-9D555949BD25}" type="slidenum">
              <a:rPr lang="en-US"/>
              <a:pPr>
                <a:defRPr/>
              </a:pPr>
              <a:t>‹#›</a:t>
            </a:fld>
            <a:endParaRPr lang="en-US"/>
          </a:p>
        </p:txBody>
      </p:sp>
    </p:spTree>
    <p:extLst>
      <p:ext uri="{BB962C8B-B14F-4D97-AF65-F5344CB8AC3E}">
        <p14:creationId xmlns:p14="http://schemas.microsoft.com/office/powerpoint/2010/main" val="309672481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CCR_54px Logo GRE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8604"/>
            <a:ext cx="1870869" cy="25888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71" y="4921250"/>
            <a:ext cx="120829" cy="98425"/>
          </a:xfrm>
          <a:prstGeom prst="rect">
            <a:avLst/>
          </a:prstGeom>
        </p:spPr>
      </p:pic>
      <p:sp>
        <p:nvSpPr>
          <p:cNvPr id="14"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a:solidFill>
                <a:srgbClr val="6C6C6C"/>
              </a:solidFill>
              <a:latin typeface="+mn-lt"/>
              <a:cs typeface="SapientSansRegular"/>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7308590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White Title Slide">
    <p:spTree>
      <p:nvGrpSpPr>
        <p:cNvPr id="1" name=""/>
        <p:cNvGrpSpPr/>
        <p:nvPr/>
      </p:nvGrpSpPr>
      <p:grpSpPr>
        <a:xfrm>
          <a:off x="0" y="0"/>
          <a:ext cx="0" cy="0"/>
          <a:chOff x="0" y="0"/>
          <a:chExt cx="0" cy="0"/>
        </a:xfrm>
      </p:grpSpPr>
      <p:sp>
        <p:nvSpPr>
          <p:cNvPr id="4" name="Pentagon 3"/>
          <p:cNvSpPr/>
          <p:nvPr userDrawn="1"/>
        </p:nvSpPr>
        <p:spPr>
          <a:xfrm>
            <a:off x="1168401" y="0"/>
            <a:ext cx="2870200" cy="51435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10" kern="0">
              <a:solidFill>
                <a:sysClr val="windowText" lastClr="000000"/>
              </a:solidFill>
            </a:endParaRPr>
          </a:p>
        </p:txBody>
      </p:sp>
      <p:sp>
        <p:nvSpPr>
          <p:cNvPr id="5" name="Pentagon 4"/>
          <p:cNvSpPr/>
          <p:nvPr userDrawn="1"/>
        </p:nvSpPr>
        <p:spPr>
          <a:xfrm>
            <a:off x="0" y="0"/>
            <a:ext cx="2870200" cy="51435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10" kern="0">
              <a:solidFill>
                <a:sysClr val="windowText" lastClr="000000"/>
              </a:solidFill>
            </a:endParaRPr>
          </a:p>
        </p:txBody>
      </p:sp>
      <p:pic>
        <p:nvPicPr>
          <p:cNvPr id="6" name="Picture 8" descr="NCI-Logo-Colo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8764" y="4550570"/>
            <a:ext cx="4973637" cy="355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685800" y="1234440"/>
            <a:ext cx="7772400" cy="1370882"/>
          </a:xfrm>
        </p:spPr>
        <p:txBody>
          <a:bodyPr anchor="b">
            <a:noAutofit/>
          </a:bodyPr>
          <a:lstStyle>
            <a:lvl1pPr algn="r">
              <a:defRPr sz="2621" b="0" i="0">
                <a:solidFill>
                  <a:srgbClr val="123E57"/>
                </a:solidFill>
                <a:latin typeface="Arial"/>
                <a:cs typeface="Arial"/>
              </a:defRPr>
            </a:lvl1pPr>
          </a:lstStyle>
          <a:p>
            <a:r>
              <a:rPr lang="en-US"/>
              <a:t>Click to edit Master title style</a:t>
            </a:r>
            <a:endParaRPr lang="en-US" dirty="0"/>
          </a:p>
        </p:txBody>
      </p:sp>
      <p:sp>
        <p:nvSpPr>
          <p:cNvPr id="11" name="Subtitle 2"/>
          <p:cNvSpPr>
            <a:spLocks noGrp="1"/>
          </p:cNvSpPr>
          <p:nvPr>
            <p:ph type="subTitle" idx="1"/>
          </p:nvPr>
        </p:nvSpPr>
        <p:spPr>
          <a:xfrm>
            <a:off x="685800" y="2674621"/>
            <a:ext cx="7772400" cy="514782"/>
          </a:xfrm>
        </p:spPr>
        <p:txBody>
          <a:bodyPr>
            <a:noAutofit/>
          </a:bodyPr>
          <a:lstStyle>
            <a:lvl1pPr marL="0" indent="0" algn="r">
              <a:buNone/>
              <a:defRPr sz="1310" b="0" i="1" spc="73">
                <a:solidFill>
                  <a:schemeClr val="accent3"/>
                </a:solidFill>
                <a:latin typeface="Arial"/>
                <a:cs typeface="Arial"/>
              </a:defRPr>
            </a:lvl1pPr>
            <a:lvl2pPr marL="332833" indent="0" algn="ctr">
              <a:buNone/>
              <a:defRPr>
                <a:solidFill>
                  <a:schemeClr val="tx1">
                    <a:tint val="75000"/>
                  </a:schemeClr>
                </a:solidFill>
              </a:defRPr>
            </a:lvl2pPr>
            <a:lvl3pPr marL="665665" indent="0" algn="ctr">
              <a:buNone/>
              <a:defRPr>
                <a:solidFill>
                  <a:schemeClr val="tx1">
                    <a:tint val="75000"/>
                  </a:schemeClr>
                </a:solidFill>
              </a:defRPr>
            </a:lvl3pPr>
            <a:lvl4pPr marL="998498" indent="0" algn="ctr">
              <a:buNone/>
              <a:defRPr>
                <a:solidFill>
                  <a:schemeClr val="tx1">
                    <a:tint val="75000"/>
                  </a:schemeClr>
                </a:solidFill>
              </a:defRPr>
            </a:lvl4pPr>
            <a:lvl5pPr marL="1331330" indent="0" algn="ctr">
              <a:buNone/>
              <a:defRPr>
                <a:solidFill>
                  <a:schemeClr val="tx1">
                    <a:tint val="75000"/>
                  </a:schemeClr>
                </a:solidFill>
              </a:defRPr>
            </a:lvl5pPr>
            <a:lvl6pPr marL="1664162" indent="0" algn="ctr">
              <a:buNone/>
              <a:defRPr>
                <a:solidFill>
                  <a:schemeClr val="tx1">
                    <a:tint val="75000"/>
                  </a:schemeClr>
                </a:solidFill>
              </a:defRPr>
            </a:lvl6pPr>
            <a:lvl7pPr marL="1996995" indent="0" algn="ctr">
              <a:buNone/>
              <a:defRPr>
                <a:solidFill>
                  <a:schemeClr val="tx1">
                    <a:tint val="75000"/>
                  </a:schemeClr>
                </a:solidFill>
              </a:defRPr>
            </a:lvl7pPr>
            <a:lvl8pPr marL="2329827" indent="0" algn="ctr">
              <a:buNone/>
              <a:defRPr>
                <a:solidFill>
                  <a:schemeClr val="tx1">
                    <a:tint val="75000"/>
                  </a:schemeClr>
                </a:solidFill>
              </a:defRPr>
            </a:lvl8pPr>
            <a:lvl9pPr marL="266266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bwMode="auto">
          <a:xfrm>
            <a:off x="6400800" y="4295775"/>
            <a:ext cx="2286000" cy="342900"/>
          </a:xfrm>
          <a:extLst/>
        </p:spPr>
        <p:txBody>
          <a:bodyPr/>
          <a:lstStyle>
            <a:lvl1pPr algn="r" eaLnBrk="1" hangingPunct="1">
              <a:defRPr sz="1165">
                <a:solidFill>
                  <a:srgbClr val="000000"/>
                </a:solidFill>
              </a:defRPr>
            </a:lvl1pPr>
          </a:lstStyle>
          <a:p>
            <a:pPr>
              <a:defRPr/>
            </a:pPr>
            <a:endParaRPr lang="en-US" altLang="en-US"/>
          </a:p>
        </p:txBody>
      </p:sp>
    </p:spTree>
    <p:extLst>
      <p:ext uri="{BB962C8B-B14F-4D97-AF65-F5344CB8AC3E}">
        <p14:creationId xmlns:p14="http://schemas.microsoft.com/office/powerpoint/2010/main" val="29423685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4"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16934069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l">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lide Number Placeholder 5"/>
          <p:cNvSpPr>
            <a:spLocks noGrp="1"/>
          </p:cNvSpPr>
          <p:nvPr>
            <p:ph type="sldNum" sz="quarter" idx="4"/>
          </p:nvPr>
        </p:nvSpPr>
        <p:spPr>
          <a:xfrm>
            <a:off x="8740139" y="4709341"/>
            <a:ext cx="287616" cy="273844"/>
          </a:xfrm>
          <a:prstGeom prst="rect">
            <a:avLst/>
          </a:prstGeom>
        </p:spPr>
        <p:txBody>
          <a:bodyPr vert="horz" lIns="91440" tIns="45720" rIns="91440" bIns="4572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9905663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8740139" y="4709341"/>
            <a:ext cx="287616" cy="273844"/>
          </a:xfrm>
          <a:prstGeom prst="rect">
            <a:avLst/>
          </a:prstGeom>
        </p:spPr>
        <p:txBody>
          <a:bodyPr vert="horz" lIns="91440" tIns="45720" rIns="91440" bIns="4572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913971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29711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9711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8740139" y="4709341"/>
            <a:ext cx="287616" cy="273844"/>
          </a:xfrm>
          <a:prstGeom prst="rect">
            <a:avLst/>
          </a:prstGeom>
        </p:spPr>
        <p:txBody>
          <a:bodyPr vert="horz" lIns="91440" tIns="45720" rIns="91440" bIns="4572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4129215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8740139" y="4709341"/>
            <a:ext cx="287616" cy="273844"/>
          </a:xfrm>
          <a:prstGeom prst="rect">
            <a:avLst/>
          </a:prstGeom>
        </p:spPr>
        <p:txBody>
          <a:bodyPr vert="horz" lIns="91440" tIns="45720" rIns="91440" bIns="4572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3398122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740139" y="4709341"/>
            <a:ext cx="287616" cy="273844"/>
          </a:xfrm>
          <a:prstGeom prst="rect">
            <a:avLst/>
          </a:prstGeom>
        </p:spPr>
        <p:txBody>
          <a:bodyPr vert="horz" lIns="91440" tIns="45720" rIns="91440" bIns="4572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9145866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a:latin typeface="Calibri" panose="020F0502020204030204" pitchFamily="34" charset="0"/>
              </a:defRPr>
            </a:lvl1pPr>
          </a:lstStyle>
          <a:p>
            <a:pPr>
              <a:defRPr/>
            </a:pPr>
            <a:fld id="{CDE2649C-E901-4B3E-9D07-8987B2E84E9F}" type="datetime1">
              <a:rPr lang="en-US" altLang="en-US"/>
              <a:pPr>
                <a:defRPr/>
              </a:pPr>
              <a:t>10/12/2018</a:t>
            </a:fld>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b="0">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b="0">
                <a:latin typeface="Calibri" panose="020F0502020204030204" pitchFamily="34" charset="0"/>
              </a:defRPr>
            </a:lvl1pPr>
          </a:lstStyle>
          <a:p>
            <a:pPr>
              <a:defRPr/>
            </a:pPr>
            <a:fld id="{A97BE037-713C-4CF6-AADD-8466C22B92BA}" type="slidenum">
              <a:rPr lang="en-US" altLang="en-US"/>
              <a:pPr>
                <a:defRPr/>
              </a:pPr>
              <a:t>‹#›</a:t>
            </a:fld>
            <a:endParaRPr lang="en-US" altLang="en-US"/>
          </a:p>
        </p:txBody>
      </p:sp>
    </p:spTree>
    <p:extLst>
      <p:ext uri="{BB962C8B-B14F-4D97-AF65-F5344CB8AC3E}">
        <p14:creationId xmlns:p14="http://schemas.microsoft.com/office/powerpoint/2010/main" val="3583983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p:nvSpPr>
        <p:spPr>
          <a:xfrm>
            <a:off x="1166487"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Pentagon 14"/>
          <p:cNvSpPr>
            <a:spLocks noChangeAspect="1"/>
          </p:cNvSpPr>
          <p:nvPr/>
        </p:nvSpPr>
        <p:spPr>
          <a:xfrm>
            <a:off x="0" y="0"/>
            <a:ext cx="2872114"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a:spLocks noGrp="1"/>
          </p:cNvSpPr>
          <p:nvPr>
            <p:ph type="ctrTitle" hasCustomPrompt="1"/>
          </p:nvPr>
        </p:nvSpPr>
        <p:spPr>
          <a:xfrm>
            <a:off x="685800" y="1228726"/>
            <a:ext cx="7772400" cy="1370882"/>
          </a:xfrm>
        </p:spPr>
        <p:txBody>
          <a:bodyPr lIns="0" tIns="0" rIns="0" bIns="0" anchor="b">
            <a:noAutofit/>
          </a:bodyPr>
          <a:lstStyle>
            <a:lvl1pPr algn="r">
              <a:defRPr sz="28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bg1"/>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goes here </a:t>
            </a:r>
          </a:p>
        </p:txBody>
      </p:sp>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lang="en-US" sz="1400" smtClean="0"/>
            </a:lvl1pPr>
          </a:lstStyle>
          <a:p>
            <a:fld id="{D5370ECB-2B51-2D46-B3A4-F85A2E0BBBFB}" type="datetimeFigureOut">
              <a:rPr lang="en-US" smtClean="0"/>
              <a:t>10/12/2018</a:t>
            </a:fld>
            <a:endParaRPr lang="en-US"/>
          </a:p>
        </p:txBody>
      </p:sp>
      <p:pic>
        <p:nvPicPr>
          <p:cNvPr id="12" name="Picture 11" descr="CCR_54px Logo COLO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2" y="4282743"/>
            <a:ext cx="2775387" cy="384048"/>
          </a:xfrm>
          <a:prstGeom prst="rect">
            <a:avLst/>
          </a:prstGeom>
        </p:spPr>
      </p:pic>
    </p:spTree>
    <p:extLst>
      <p:ext uri="{BB962C8B-B14F-4D97-AF65-F5344CB8AC3E}">
        <p14:creationId xmlns:p14="http://schemas.microsoft.com/office/powerpoint/2010/main" val="336869142"/>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genda with Sub-Bullet">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2" name="Pentagon 11"/>
          <p:cNvSpPr>
            <a:spLocks noChangeAspect="1"/>
          </p:cNvSpPr>
          <p:nvPr/>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Pentagon 12"/>
          <p:cNvSpPr>
            <a:spLocks noChangeAspect="1"/>
          </p:cNvSpPr>
          <p:nvPr/>
        </p:nvSpPr>
        <p:spPr>
          <a:xfrm>
            <a:off x="10625"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189" marR="0" indent="-457189" algn="l" defTabSz="457189"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783" marR="0"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783" marR="0" lvl="1" indent="-228594" algn="l" defTabSz="457189"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p:txBody>
      </p:sp>
      <p:pic>
        <p:nvPicPr>
          <p:cNvPr id="10" name="Picture 9" descr="CCR_54px Logo GRE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sp>
        <p:nvSpPr>
          <p:cNvPr id="17"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469925872"/>
      </p:ext>
    </p:extLst>
  </p:cSld>
  <p:clrMapOvr>
    <a:masterClrMapping/>
  </p:clrMapOvr>
  <p:extLst mod="1">
    <p:ext uri="{DCECCB84-F9BA-43D5-87BE-67443E8EF086}">
      <p15:sldGuideLst xmlns:p15="http://schemas.microsoft.com/office/powerpoint/2012/main">
        <p15:guide id="1" orient="horz" pos="3156">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CCR_54px Logo GRE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8604"/>
            <a:ext cx="1870869" cy="25888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71" y="4921250"/>
            <a:ext cx="120829" cy="98425"/>
          </a:xfrm>
          <a:prstGeom prst="rect">
            <a:avLst/>
          </a:prstGeom>
        </p:spPr>
      </p:pic>
      <p:sp>
        <p:nvSpPr>
          <p:cNvPr id="14"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a:solidFill>
                <a:srgbClr val="6C6C6C"/>
              </a:solidFill>
              <a:latin typeface="+mn-lt"/>
              <a:cs typeface="SapientSansRegular"/>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350400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entagon 11"/>
          <p:cNvSpPr/>
          <p:nvPr/>
        </p:nvSpPr>
        <p:spPr>
          <a:xfrm>
            <a:off x="1"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p:cNvSpPr>
            <a:spLocks noGrp="1"/>
          </p:cNvSpPr>
          <p:nvPr>
            <p:ph type="ctrTitle" hasCustomPrompt="1"/>
          </p:nvPr>
        </p:nvSpPr>
        <p:spPr>
          <a:xfrm>
            <a:off x="3429001" y="1817370"/>
            <a:ext cx="5029199" cy="1371600"/>
          </a:xfrm>
        </p:spPr>
        <p:txBody>
          <a:bodyPr lIns="0" tIns="0" rIns="0" bIns="0" anchor="b">
            <a:noAutofit/>
          </a:bodyPr>
          <a:lstStyle>
            <a:lvl1pPr algn="r">
              <a:defRPr sz="2800" spc="-8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9000" y="3257550"/>
            <a:ext cx="5022892" cy="514350"/>
          </a:xfrm>
        </p:spPr>
        <p:txBody>
          <a:bodyPr lIns="0" tIns="0" rIns="0" bIns="0">
            <a:noAutofit/>
          </a:bodyPr>
          <a:lstStyle>
            <a:lvl1pPr marL="0" indent="0" algn="r">
              <a:buNone/>
              <a:defRPr sz="1400" b="0" i="1" spc="100">
                <a:solidFill>
                  <a:srgbClr val="FFFFFF"/>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goes here</a:t>
            </a:r>
          </a:p>
        </p:txBody>
      </p:sp>
      <p:pic>
        <p:nvPicPr>
          <p:cNvPr id="9" name="Picture 8" descr="CCR_54px Logo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2312"/>
            <a:ext cx="1916339" cy="26517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034" y="4917553"/>
            <a:ext cx="128016" cy="104281"/>
          </a:xfrm>
          <a:prstGeom prst="rect">
            <a:avLst/>
          </a:prstGeom>
        </p:spPr>
      </p:pic>
      <p:sp>
        <p:nvSpPr>
          <p:cNvPr id="16"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chemeClr val="bg1"/>
                </a:solidFill>
                <a:latin typeface="+mn-lt"/>
                <a:cs typeface="SapientSansRegular"/>
              </a:rPr>
              <a:t> </a:t>
            </a:r>
            <a:fld id="{4225D95B-3580-C74C-AC82-B8FCF626B418}" type="slidenum">
              <a:rPr lang="en-US" sz="1000" b="1" smtClean="0">
                <a:solidFill>
                  <a:schemeClr val="bg1"/>
                </a:solidFill>
                <a:latin typeface="+mn-lt"/>
                <a:cs typeface="SapientSansRegular"/>
              </a:rPr>
              <a:pPr algn="r" fontAlgn="auto">
                <a:lnSpc>
                  <a:spcPct val="101000"/>
                </a:lnSpc>
                <a:spcBef>
                  <a:spcPct val="50000"/>
                </a:spcBef>
                <a:spcAft>
                  <a:spcPts val="0"/>
                </a:spcAft>
                <a:defRPr/>
              </a:pPr>
              <a:t>‹#›</a:t>
            </a:fld>
            <a:endParaRPr lang="en-US" sz="1000" b="1" dirty="0">
              <a:solidFill>
                <a:schemeClr val="bg1"/>
              </a:solidFill>
              <a:latin typeface="+mn-lt"/>
              <a:cs typeface="SapientSansRegular"/>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2466" y="4907905"/>
            <a:ext cx="923544" cy="156221"/>
          </a:xfrm>
          <a:prstGeom prst="rect">
            <a:avLst/>
          </a:prstGeom>
        </p:spPr>
      </p:pic>
    </p:spTree>
    <p:extLst>
      <p:ext uri="{BB962C8B-B14F-4D97-AF65-F5344CB8AC3E}">
        <p14:creationId xmlns:p14="http://schemas.microsoft.com/office/powerpoint/2010/main" val="2522023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p:nvSpPr>
        <p:spPr>
          <a:xfrm>
            <a:off x="1523358"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Pentagon 9"/>
          <p:cNvSpPr>
            <a:spLocks noChangeAspect="1"/>
          </p:cNvSpPr>
          <p:nvPr/>
        </p:nvSpPr>
        <p:spPr>
          <a:xfrm>
            <a:off x="1"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 goes here</a:t>
            </a:r>
          </a:p>
        </p:txBody>
      </p:sp>
      <p:pic>
        <p:nvPicPr>
          <p:cNvPr id="12" name="Picture 11" descr="CCR_54px Logo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2312"/>
            <a:ext cx="1916339" cy="26517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7"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12174273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Pentagon 7"/>
          <p:cNvSpPr/>
          <p:nvPr/>
        </p:nvSpPr>
        <p:spPr>
          <a:xfrm>
            <a:off x="1"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pic>
        <p:nvPicPr>
          <p:cNvPr id="12" name="Picture 11" descr="CCR_54px Logo 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2312"/>
            <a:ext cx="1916339" cy="26517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034" y="4917553"/>
            <a:ext cx="128016" cy="104281"/>
          </a:xfrm>
          <a:prstGeom prst="rect">
            <a:avLst/>
          </a:prstGeom>
        </p:spPr>
      </p:pic>
      <p:sp>
        <p:nvSpPr>
          <p:cNvPr id="16"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chemeClr val="bg1"/>
                </a:solidFill>
                <a:latin typeface="+mn-lt"/>
                <a:cs typeface="SapientSansRegular"/>
              </a:rPr>
              <a:t> </a:t>
            </a:r>
            <a:fld id="{4225D95B-3580-C74C-AC82-B8FCF626B418}" type="slidenum">
              <a:rPr lang="en-US" sz="1000" b="1" smtClean="0">
                <a:solidFill>
                  <a:schemeClr val="bg1"/>
                </a:solidFill>
                <a:latin typeface="+mn-lt"/>
                <a:cs typeface="SapientSansRegular"/>
              </a:rPr>
              <a:pPr algn="r" fontAlgn="auto">
                <a:lnSpc>
                  <a:spcPct val="101000"/>
                </a:lnSpc>
                <a:spcBef>
                  <a:spcPct val="50000"/>
                </a:spcBef>
                <a:spcAft>
                  <a:spcPts val="0"/>
                </a:spcAft>
                <a:defRPr/>
              </a:pPr>
              <a:t>‹#›</a:t>
            </a:fld>
            <a:endParaRPr lang="en-US" sz="1000" b="1" dirty="0">
              <a:solidFill>
                <a:schemeClr val="bg1"/>
              </a:solidFill>
              <a:latin typeface="+mn-lt"/>
              <a:cs typeface="SapientSansRegular"/>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2466" y="4907905"/>
            <a:ext cx="923544" cy="156221"/>
          </a:xfrm>
          <a:prstGeom prst="rect">
            <a:avLst/>
          </a:prstGeom>
        </p:spPr>
      </p:pic>
    </p:spTree>
    <p:extLst>
      <p:ext uri="{BB962C8B-B14F-4D97-AF65-F5344CB8AC3E}">
        <p14:creationId xmlns:p14="http://schemas.microsoft.com/office/powerpoint/2010/main" val="15951510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3"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4"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4218311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93776" y="1069975"/>
            <a:ext cx="8165592"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4"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5089279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6" y="1069975"/>
            <a:ext cx="3897313" cy="3600450"/>
          </a:xfrm>
        </p:spPr>
        <p:txBody>
          <a:bodyPr anchor="ctr"/>
          <a:lstStyle>
            <a:lvl1pPr marL="0" indent="0" algn="ctr">
              <a:buFontTx/>
              <a:buNone/>
              <a:defRPr/>
            </a:lvl1pPr>
          </a:lstStyle>
          <a:p>
            <a:pPr lvl="0"/>
            <a:r>
              <a:rPr lang="en-US"/>
              <a:t>Click to edit Master text styles</a:t>
            </a:r>
          </a:p>
        </p:txBody>
      </p:sp>
      <p:pic>
        <p:nvPicPr>
          <p:cNvPr id="8" name="Picture 7"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5"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1347711530"/>
      </p:ext>
    </p:extLst>
  </p:cSld>
  <p:clrMapOvr>
    <a:masterClrMapping/>
  </p:clrMapOvr>
  <p:extLst mod="1">
    <p:ext uri="{DCECCB84-F9BA-43D5-87BE-67443E8EF086}">
      <p15:sldGuideLst xmlns:p15="http://schemas.microsoft.com/office/powerpoint/2012/main">
        <p15:guide id="1" orient="horz" pos="3176">
          <p15:clr>
            <a:srgbClr val="FBAE40"/>
          </p15:clr>
        </p15:guide>
        <p15:guide id="2" pos="2880">
          <p15:clr>
            <a:srgbClr val="FBAE40"/>
          </p15:clr>
        </p15:guide>
        <p15:guide id="3" orient="horz" pos="301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4"/>
          <p:cNvSpPr>
            <a:spLocks noGrp="1"/>
          </p:cNvSpPr>
          <p:nvPr>
            <p:ph sz="quarter" idx="12"/>
          </p:nvPr>
        </p:nvSpPr>
        <p:spPr>
          <a:xfrm>
            <a:off x="4762056"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7"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5"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1997083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550982"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pic>
        <p:nvPicPr>
          <p:cNvPr id="8" name="Picture 7"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5"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4183591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2"/>
          <p:cNvSpPr>
            <a:spLocks noGrp="1"/>
          </p:cNvSpPr>
          <p:nvPr>
            <p:ph sz="quarter" idx="11"/>
          </p:nvPr>
        </p:nvSpPr>
        <p:spPr>
          <a:xfrm>
            <a:off x="4550982"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7" y="1069975"/>
            <a:ext cx="3897313" cy="3600450"/>
          </a:xfrm>
        </p:spPr>
        <p:txBody>
          <a:bodyPr anchor="ctr"/>
          <a:lstStyle>
            <a:lvl1pPr marL="0" indent="0" algn="ctr">
              <a:buFontTx/>
              <a:buNone/>
              <a:defRPr/>
            </a:lvl1pPr>
          </a:lstStyle>
          <a:p>
            <a:pPr lvl="0"/>
            <a:r>
              <a:rPr lang="en-US"/>
              <a:t>Click to edit Master text styles</a:t>
            </a:r>
          </a:p>
        </p:txBody>
      </p:sp>
      <p:pic>
        <p:nvPicPr>
          <p:cNvPr id="7" name="Picture 6"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5"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172290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5" name="Picture 4"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142403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6" name="Content Placeholder 2"/>
          <p:cNvSpPr>
            <a:spLocks noGrp="1"/>
          </p:cNvSpPr>
          <p:nvPr>
            <p:ph sz="quarter" idx="11"/>
          </p:nvPr>
        </p:nvSpPr>
        <p:spPr>
          <a:xfrm>
            <a:off x="493776"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Click to edit Master text styles</a:t>
            </a:r>
          </a:p>
        </p:txBody>
      </p:sp>
      <p:pic>
        <p:nvPicPr>
          <p:cNvPr id="8" name="Picture 7" descr="CCR_54px Logo GRE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8604"/>
            <a:ext cx="1870869" cy="25888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71" y="4921250"/>
            <a:ext cx="120829" cy="98425"/>
          </a:xfrm>
          <a:prstGeom prst="rect">
            <a:avLst/>
          </a:prstGeom>
        </p:spPr>
      </p:pic>
      <p:sp>
        <p:nvSpPr>
          <p:cNvPr id="15"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a:solidFill>
                <a:srgbClr val="6C6C6C"/>
              </a:solidFill>
              <a:latin typeface="+mn-lt"/>
              <a:cs typeface="SapientSansRegular"/>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558690535"/>
      </p:ext>
    </p:extLst>
  </p:cSld>
  <p:clrMapOvr>
    <a:masterClrMapping/>
  </p:clrMapOvr>
  <p:extLst mod="1">
    <p:ext uri="{DCECCB84-F9BA-43D5-87BE-67443E8EF086}">
      <p15:sldGuideLst xmlns:p15="http://schemas.microsoft.com/office/powerpoint/2012/main">
        <p15:guide id="1" orient="horz" pos="3176">
          <p15:clr>
            <a:srgbClr val="FBAE40"/>
          </p15:clr>
        </p15:guide>
        <p15:guide id="2" pos="2880">
          <p15:clr>
            <a:srgbClr val="FBAE40"/>
          </p15:clr>
        </p15:guide>
        <p15:guide id="3" orient="horz" pos="301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4" name="Picture 3"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3"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18557801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lank — Footer">
    <p:spTree>
      <p:nvGrpSpPr>
        <p:cNvPr id="1" name=""/>
        <p:cNvGrpSpPr/>
        <p:nvPr/>
      </p:nvGrpSpPr>
      <p:grpSpPr>
        <a:xfrm>
          <a:off x="0" y="0"/>
          <a:ext cx="0" cy="0"/>
          <a:chOff x="0" y="0"/>
          <a:chExt cx="0" cy="0"/>
        </a:xfrm>
      </p:grpSpPr>
      <p:pic>
        <p:nvPicPr>
          <p:cNvPr id="4" name="Picture 3"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0"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5440986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lank — No Footer">
    <p:spTree>
      <p:nvGrpSpPr>
        <p:cNvPr id="1" name=""/>
        <p:cNvGrpSpPr/>
        <p:nvPr/>
      </p:nvGrpSpPr>
      <p:grpSpPr>
        <a:xfrm>
          <a:off x="0" y="0"/>
          <a:ext cx="0" cy="0"/>
          <a:chOff x="0" y="0"/>
          <a:chExt cx="0" cy="0"/>
        </a:xfrm>
      </p:grpSpPr>
      <p:pic>
        <p:nvPicPr>
          <p:cNvPr id="4" name="Picture 3" descr="CCR_54px Logo GRE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4788604"/>
            <a:ext cx="1870869" cy="2588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572" y="4921251"/>
            <a:ext cx="120829" cy="98425"/>
          </a:xfrm>
          <a:prstGeom prst="rect">
            <a:avLst/>
          </a:prstGeom>
        </p:spPr>
      </p:pic>
      <p:sp>
        <p:nvSpPr>
          <p:cNvPr id="11" name="Text Box 14"/>
          <p:cNvSpPr txBox="1">
            <a:spLocks noChangeArrowheads="1"/>
          </p:cNvSpPr>
          <p:nvPr/>
        </p:nvSpPr>
        <p:spPr bwMode="auto">
          <a:xfrm>
            <a:off x="8647114"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dirty="0">
              <a:solidFill>
                <a:srgbClr val="6C6C6C"/>
              </a:solidFill>
              <a:latin typeface="+mn-lt"/>
              <a:cs typeface="SapientSansRegular"/>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25626891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entagon 8"/>
          <p:cNvSpPr/>
          <p:nvPr/>
        </p:nvSpPr>
        <p:spPr>
          <a:xfrm>
            <a:off x="1"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13"/>
          <p:cNvSpPr txBox="1">
            <a:spLocks noChangeArrowheads="1"/>
          </p:cNvSpPr>
          <p:nvPr/>
        </p:nvSpPr>
        <p:spPr bwMode="auto">
          <a:xfrm>
            <a:off x="3767262" y="4356100"/>
            <a:ext cx="16094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dirty="0" err="1">
                <a:solidFill>
                  <a:schemeClr val="bg1"/>
                </a:solidFill>
                <a:latin typeface="Arial" charset="0"/>
              </a:rPr>
              <a:t>ccr.cancer.gov</a:t>
            </a:r>
            <a:endParaRPr lang="en-US" sz="1600" b="1" dirty="0">
              <a:solidFill>
                <a:schemeClr val="bg1"/>
              </a:solidFill>
              <a:latin typeface="Arial" charset="0"/>
            </a:endParaRPr>
          </a:p>
        </p:txBody>
      </p:sp>
      <p:grpSp>
        <p:nvGrpSpPr>
          <p:cNvPr id="2" name="Group 1"/>
          <p:cNvGrpSpPr/>
          <p:nvPr/>
        </p:nvGrpSpPr>
        <p:grpSpPr>
          <a:xfrm>
            <a:off x="1946018" y="2148841"/>
            <a:ext cx="5251967" cy="813435"/>
            <a:chOff x="2994026" y="2148840"/>
            <a:chExt cx="5251967" cy="813435"/>
          </a:xfrm>
        </p:grpSpPr>
        <p:pic>
          <p:nvPicPr>
            <p:cNvPr id="11" name="Picture 10" descr="4_hhs_logo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4026" y="2148840"/>
              <a:ext cx="813435" cy="813435"/>
            </a:xfrm>
            <a:prstGeom prst="rect">
              <a:avLst/>
            </a:prstGeom>
          </p:spPr>
        </p:pic>
        <p:pic>
          <p:nvPicPr>
            <p:cNvPr id="12" name="Picture 11" descr="CCR_54px Logo 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4152" y="2282447"/>
              <a:ext cx="4271841" cy="591122"/>
            </a:xfrm>
            <a:prstGeom prst="rect">
              <a:avLst/>
            </a:prstGeom>
          </p:spPr>
        </p:pic>
      </p:grpSp>
    </p:spTree>
    <p:extLst>
      <p:ext uri="{BB962C8B-B14F-4D97-AF65-F5344CB8AC3E}">
        <p14:creationId xmlns:p14="http://schemas.microsoft.com/office/powerpoint/2010/main" val="17836764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5370ECB-2B51-2D46-B3A4-F85A2E0BBBFB}"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BC551-23D4-724B-BC0B-57C422FE6D28}" type="slidenum">
              <a:rPr lang="en-US" smtClean="0"/>
              <a:t>‹#›</a:t>
            </a:fld>
            <a:endParaRPr lang="en-US"/>
          </a:p>
        </p:txBody>
      </p:sp>
    </p:spTree>
    <p:extLst>
      <p:ext uri="{BB962C8B-B14F-4D97-AF65-F5344CB8AC3E}">
        <p14:creationId xmlns:p14="http://schemas.microsoft.com/office/powerpoint/2010/main" val="32752377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370ECB-2B51-2D46-B3A4-F85A2E0BBBFB}"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BC551-23D4-724B-BC0B-57C422FE6D28}" type="slidenum">
              <a:rPr lang="en-US" smtClean="0"/>
              <a:t>‹#›</a:t>
            </a:fld>
            <a:endParaRPr lang="en-US"/>
          </a:p>
        </p:txBody>
      </p:sp>
    </p:spTree>
    <p:extLst>
      <p:ext uri="{BB962C8B-B14F-4D97-AF65-F5344CB8AC3E}">
        <p14:creationId xmlns:p14="http://schemas.microsoft.com/office/powerpoint/2010/main" val="8267200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F20F-C25F-4DD7-86B4-D0B0F7019BA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A10F268-BD4F-41E6-B54C-48C0BB7E3D9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68849BA-DF7C-46CC-B46C-48D01DA62688}"/>
              </a:ext>
            </a:extLst>
          </p:cNvPr>
          <p:cNvSpPr>
            <a:spLocks noGrp="1"/>
          </p:cNvSpPr>
          <p:nvPr>
            <p:ph type="dt" sz="half" idx="10"/>
          </p:nvPr>
        </p:nvSpPr>
        <p:spPr/>
        <p:txBody>
          <a:bodyPr/>
          <a:lstStyle/>
          <a:p>
            <a:fld id="{D8F2FD3A-AC78-4250-8799-FEA829799E2B}" type="datetimeFigureOut">
              <a:rPr lang="en-US" smtClean="0"/>
              <a:t>10/12/2018</a:t>
            </a:fld>
            <a:endParaRPr lang="en-US"/>
          </a:p>
        </p:txBody>
      </p:sp>
      <p:sp>
        <p:nvSpPr>
          <p:cNvPr id="5" name="Footer Placeholder 4">
            <a:extLst>
              <a:ext uri="{FF2B5EF4-FFF2-40B4-BE49-F238E27FC236}">
                <a16:creationId xmlns:a16="http://schemas.microsoft.com/office/drawing/2014/main" id="{83C64F3B-318C-43D7-A0C5-CF0A50789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5E26A-5EBD-4765-B424-40E2E75081E0}"/>
              </a:ext>
            </a:extLst>
          </p:cNvPr>
          <p:cNvSpPr>
            <a:spLocks noGrp="1"/>
          </p:cNvSpPr>
          <p:nvPr>
            <p:ph type="sldNum" sz="quarter" idx="12"/>
          </p:nvPr>
        </p:nvSpPr>
        <p:spPr/>
        <p:txBody>
          <a:bodyPr/>
          <a:lstStyle/>
          <a:p>
            <a:fld id="{46AFCE8E-1DD1-4478-AD28-AD65F954010F}" type="slidenum">
              <a:rPr lang="en-US" smtClean="0"/>
              <a:t>‹#›</a:t>
            </a:fld>
            <a:endParaRPr lang="en-US"/>
          </a:p>
        </p:txBody>
      </p:sp>
    </p:spTree>
    <p:extLst>
      <p:ext uri="{BB962C8B-B14F-4D97-AF65-F5344CB8AC3E}">
        <p14:creationId xmlns:p14="http://schemas.microsoft.com/office/powerpoint/2010/main" val="7522731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C3B96-391D-4263-8222-268BDFD401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6B8FC3-145B-4674-A97A-7161E7C4C5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34FD4-97DD-4F72-9ACE-23B48C890434}"/>
              </a:ext>
            </a:extLst>
          </p:cNvPr>
          <p:cNvSpPr>
            <a:spLocks noGrp="1"/>
          </p:cNvSpPr>
          <p:nvPr>
            <p:ph type="dt" sz="half" idx="10"/>
          </p:nvPr>
        </p:nvSpPr>
        <p:spPr/>
        <p:txBody>
          <a:bodyPr/>
          <a:lstStyle/>
          <a:p>
            <a:fld id="{D8F2FD3A-AC78-4250-8799-FEA829799E2B}" type="datetimeFigureOut">
              <a:rPr lang="en-US" smtClean="0"/>
              <a:t>10/12/2018</a:t>
            </a:fld>
            <a:endParaRPr lang="en-US"/>
          </a:p>
        </p:txBody>
      </p:sp>
      <p:sp>
        <p:nvSpPr>
          <p:cNvPr id="5" name="Footer Placeholder 4">
            <a:extLst>
              <a:ext uri="{FF2B5EF4-FFF2-40B4-BE49-F238E27FC236}">
                <a16:creationId xmlns:a16="http://schemas.microsoft.com/office/drawing/2014/main" id="{CA3CB2BF-3266-4B8B-90D0-43EE8EC12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9851C-3741-4BB3-A9C2-9ACE79755391}"/>
              </a:ext>
            </a:extLst>
          </p:cNvPr>
          <p:cNvSpPr>
            <a:spLocks noGrp="1"/>
          </p:cNvSpPr>
          <p:nvPr>
            <p:ph type="sldNum" sz="quarter" idx="12"/>
          </p:nvPr>
        </p:nvSpPr>
        <p:spPr/>
        <p:txBody>
          <a:bodyPr/>
          <a:lstStyle/>
          <a:p>
            <a:fld id="{46AFCE8E-1DD1-4478-AD28-AD65F954010F}" type="slidenum">
              <a:rPr lang="en-US" smtClean="0"/>
              <a:t>‹#›</a:t>
            </a:fld>
            <a:endParaRPr lang="en-US"/>
          </a:p>
        </p:txBody>
      </p:sp>
    </p:spTree>
    <p:extLst>
      <p:ext uri="{BB962C8B-B14F-4D97-AF65-F5344CB8AC3E}">
        <p14:creationId xmlns:p14="http://schemas.microsoft.com/office/powerpoint/2010/main" val="4412176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78A43-CC46-43A7-8D3F-285C2CEE00E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67881A8-7BA8-4585-A603-71EDDB1E2E9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F4D120-F2CA-4AEB-A488-6F99B3C56F85}"/>
              </a:ext>
            </a:extLst>
          </p:cNvPr>
          <p:cNvSpPr>
            <a:spLocks noGrp="1"/>
          </p:cNvSpPr>
          <p:nvPr>
            <p:ph type="dt" sz="half" idx="10"/>
          </p:nvPr>
        </p:nvSpPr>
        <p:spPr/>
        <p:txBody>
          <a:bodyPr/>
          <a:lstStyle/>
          <a:p>
            <a:fld id="{D8F2FD3A-AC78-4250-8799-FEA829799E2B}" type="datetimeFigureOut">
              <a:rPr lang="en-US" smtClean="0"/>
              <a:t>10/12/2018</a:t>
            </a:fld>
            <a:endParaRPr lang="en-US"/>
          </a:p>
        </p:txBody>
      </p:sp>
      <p:sp>
        <p:nvSpPr>
          <p:cNvPr id="5" name="Footer Placeholder 4">
            <a:extLst>
              <a:ext uri="{FF2B5EF4-FFF2-40B4-BE49-F238E27FC236}">
                <a16:creationId xmlns:a16="http://schemas.microsoft.com/office/drawing/2014/main" id="{CD26111D-1555-4095-9D09-364A172A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F049B-583B-4314-B72C-8F921FF341DE}"/>
              </a:ext>
            </a:extLst>
          </p:cNvPr>
          <p:cNvSpPr>
            <a:spLocks noGrp="1"/>
          </p:cNvSpPr>
          <p:nvPr>
            <p:ph type="sldNum" sz="quarter" idx="12"/>
          </p:nvPr>
        </p:nvSpPr>
        <p:spPr/>
        <p:txBody>
          <a:bodyPr/>
          <a:lstStyle/>
          <a:p>
            <a:fld id="{46AFCE8E-1DD1-4478-AD28-AD65F954010F}" type="slidenum">
              <a:rPr lang="en-US" smtClean="0"/>
              <a:t>‹#›</a:t>
            </a:fld>
            <a:endParaRPr lang="en-US"/>
          </a:p>
        </p:txBody>
      </p:sp>
    </p:spTree>
    <p:extLst>
      <p:ext uri="{BB962C8B-B14F-4D97-AF65-F5344CB8AC3E}">
        <p14:creationId xmlns:p14="http://schemas.microsoft.com/office/powerpoint/2010/main" val="13269413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331EF-4F8E-4F8F-8227-21D18CD1FC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4864CC-1286-4EDC-AB46-856ACF0DD8AE}"/>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798AD0-5F0F-4380-81CF-0D734C57EA7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81390-F473-4683-8B8F-3A1001E630F4}"/>
              </a:ext>
            </a:extLst>
          </p:cNvPr>
          <p:cNvSpPr>
            <a:spLocks noGrp="1"/>
          </p:cNvSpPr>
          <p:nvPr>
            <p:ph type="dt" sz="half" idx="10"/>
          </p:nvPr>
        </p:nvSpPr>
        <p:spPr/>
        <p:txBody>
          <a:bodyPr/>
          <a:lstStyle/>
          <a:p>
            <a:fld id="{D8F2FD3A-AC78-4250-8799-FEA829799E2B}" type="datetimeFigureOut">
              <a:rPr lang="en-US" smtClean="0"/>
              <a:t>10/12/2018</a:t>
            </a:fld>
            <a:endParaRPr lang="en-US"/>
          </a:p>
        </p:txBody>
      </p:sp>
      <p:sp>
        <p:nvSpPr>
          <p:cNvPr id="6" name="Footer Placeholder 5">
            <a:extLst>
              <a:ext uri="{FF2B5EF4-FFF2-40B4-BE49-F238E27FC236}">
                <a16:creationId xmlns:a16="http://schemas.microsoft.com/office/drawing/2014/main" id="{F3D85953-4FFD-41CD-BD72-DD793B6131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E24BB-787D-4F12-88DF-594975DB8577}"/>
              </a:ext>
            </a:extLst>
          </p:cNvPr>
          <p:cNvSpPr>
            <a:spLocks noGrp="1"/>
          </p:cNvSpPr>
          <p:nvPr>
            <p:ph type="sldNum" sz="quarter" idx="12"/>
          </p:nvPr>
        </p:nvSpPr>
        <p:spPr/>
        <p:txBody>
          <a:bodyPr/>
          <a:lstStyle/>
          <a:p>
            <a:fld id="{46AFCE8E-1DD1-4478-AD28-AD65F954010F}" type="slidenum">
              <a:rPr lang="en-US" smtClean="0"/>
              <a:t>‹#›</a:t>
            </a:fld>
            <a:endParaRPr lang="en-US"/>
          </a:p>
        </p:txBody>
      </p:sp>
    </p:spTree>
    <p:extLst>
      <p:ext uri="{BB962C8B-B14F-4D97-AF65-F5344CB8AC3E}">
        <p14:creationId xmlns:p14="http://schemas.microsoft.com/office/powerpoint/2010/main" val="3587405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5"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493776" y="1069975"/>
            <a:ext cx="4108387" cy="36004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CCR_54px Logo GRE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88604"/>
            <a:ext cx="1870869" cy="25888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71" y="4921250"/>
            <a:ext cx="120829" cy="98425"/>
          </a:xfrm>
          <a:prstGeom prst="rect">
            <a:avLst/>
          </a:prstGeom>
        </p:spPr>
      </p:pic>
      <p:sp>
        <p:nvSpPr>
          <p:cNvPr id="15" name="Text Box 14"/>
          <p:cNvSpPr txBox="1">
            <a:spLocks noChangeArrowheads="1"/>
          </p:cNvSpPr>
          <p:nvPr userDrawn="1"/>
        </p:nvSpPr>
        <p:spPr bwMode="auto">
          <a:xfrm>
            <a:off x="8647113" y="4889711"/>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a:solidFill>
                  <a:srgbClr val="6C6C6C"/>
                </a:solidFill>
                <a:latin typeface="+mn-lt"/>
                <a:cs typeface="SapientSansRegular"/>
              </a:rPr>
              <a:t> </a:t>
            </a:r>
            <a:fld id="{4225D95B-3580-C74C-AC82-B8FCF626B418}" type="slidenum">
              <a:rPr lang="en-US" sz="1000" b="1" smtClean="0">
                <a:solidFill>
                  <a:srgbClr val="6C6C6C"/>
                </a:solidFill>
                <a:latin typeface="+mn-lt"/>
                <a:cs typeface="SapientSansRegular"/>
              </a:rPr>
              <a:pPr algn="r" fontAlgn="auto">
                <a:lnSpc>
                  <a:spcPct val="101000"/>
                </a:lnSpc>
                <a:spcBef>
                  <a:spcPct val="50000"/>
                </a:spcBef>
                <a:spcAft>
                  <a:spcPts val="0"/>
                </a:spcAft>
                <a:defRPr/>
              </a:pPr>
              <a:t>‹#›</a:t>
            </a:fld>
            <a:endParaRPr lang="en-US" sz="1000" b="1">
              <a:solidFill>
                <a:srgbClr val="6C6C6C"/>
              </a:solidFill>
              <a:latin typeface="+mn-lt"/>
              <a:cs typeface="SapientSansRegular"/>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7038" y="4908677"/>
            <a:ext cx="918972" cy="155448"/>
          </a:xfrm>
          <a:prstGeom prst="rect">
            <a:avLst/>
          </a:prstGeom>
        </p:spPr>
      </p:pic>
    </p:spTree>
    <p:extLst>
      <p:ext uri="{BB962C8B-B14F-4D97-AF65-F5344CB8AC3E}">
        <p14:creationId xmlns:p14="http://schemas.microsoft.com/office/powerpoint/2010/main" val="36365228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9DE3-52E2-4898-92EE-236D31932A9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EAF2F6-77C0-4E49-8D69-39D52161006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94BCF15-0F16-4E30-9992-9F2E973F51F2}"/>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2BA23D-48AA-4750-9825-29C135AFA5A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0C39DB9-B5E2-4BB3-872C-D32EC8FD4447}"/>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6207F9-261C-4537-88E7-9FB4711481A5}"/>
              </a:ext>
            </a:extLst>
          </p:cNvPr>
          <p:cNvSpPr>
            <a:spLocks noGrp="1"/>
          </p:cNvSpPr>
          <p:nvPr>
            <p:ph type="dt" sz="half" idx="10"/>
          </p:nvPr>
        </p:nvSpPr>
        <p:spPr/>
        <p:txBody>
          <a:bodyPr/>
          <a:lstStyle/>
          <a:p>
            <a:fld id="{D8F2FD3A-AC78-4250-8799-FEA829799E2B}" type="datetimeFigureOut">
              <a:rPr lang="en-US" smtClean="0"/>
              <a:t>10/12/2018</a:t>
            </a:fld>
            <a:endParaRPr lang="en-US"/>
          </a:p>
        </p:txBody>
      </p:sp>
      <p:sp>
        <p:nvSpPr>
          <p:cNvPr id="8" name="Footer Placeholder 7">
            <a:extLst>
              <a:ext uri="{FF2B5EF4-FFF2-40B4-BE49-F238E27FC236}">
                <a16:creationId xmlns:a16="http://schemas.microsoft.com/office/drawing/2014/main" id="{BC637133-37B6-4833-9E57-2BDFC2EFA3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53D304-9B6F-4C9F-AA6C-20C37DFDFD5E}"/>
              </a:ext>
            </a:extLst>
          </p:cNvPr>
          <p:cNvSpPr>
            <a:spLocks noGrp="1"/>
          </p:cNvSpPr>
          <p:nvPr>
            <p:ph type="sldNum" sz="quarter" idx="12"/>
          </p:nvPr>
        </p:nvSpPr>
        <p:spPr/>
        <p:txBody>
          <a:bodyPr/>
          <a:lstStyle/>
          <a:p>
            <a:fld id="{46AFCE8E-1DD1-4478-AD28-AD65F954010F}" type="slidenum">
              <a:rPr lang="en-US" smtClean="0"/>
              <a:t>‹#›</a:t>
            </a:fld>
            <a:endParaRPr lang="en-US"/>
          </a:p>
        </p:txBody>
      </p:sp>
    </p:spTree>
    <p:extLst>
      <p:ext uri="{BB962C8B-B14F-4D97-AF65-F5344CB8AC3E}">
        <p14:creationId xmlns:p14="http://schemas.microsoft.com/office/powerpoint/2010/main" val="40170760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D69F-ED46-4EFE-9C68-3022161C51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694BDB-AB52-4433-BF66-33E8D0EEF079}"/>
              </a:ext>
            </a:extLst>
          </p:cNvPr>
          <p:cNvSpPr>
            <a:spLocks noGrp="1"/>
          </p:cNvSpPr>
          <p:nvPr>
            <p:ph type="dt" sz="half" idx="10"/>
          </p:nvPr>
        </p:nvSpPr>
        <p:spPr/>
        <p:txBody>
          <a:bodyPr/>
          <a:lstStyle/>
          <a:p>
            <a:fld id="{D8F2FD3A-AC78-4250-8799-FEA829799E2B}" type="datetimeFigureOut">
              <a:rPr lang="en-US" smtClean="0"/>
              <a:t>10/12/2018</a:t>
            </a:fld>
            <a:endParaRPr lang="en-US"/>
          </a:p>
        </p:txBody>
      </p:sp>
      <p:sp>
        <p:nvSpPr>
          <p:cNvPr id="4" name="Footer Placeholder 3">
            <a:extLst>
              <a:ext uri="{FF2B5EF4-FFF2-40B4-BE49-F238E27FC236}">
                <a16:creationId xmlns:a16="http://schemas.microsoft.com/office/drawing/2014/main" id="{00AA07E9-931B-4BA1-BA70-08FB263901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85EE73-442E-4239-93C3-2A9ABF7C0C41}"/>
              </a:ext>
            </a:extLst>
          </p:cNvPr>
          <p:cNvSpPr>
            <a:spLocks noGrp="1"/>
          </p:cNvSpPr>
          <p:nvPr>
            <p:ph type="sldNum" sz="quarter" idx="12"/>
          </p:nvPr>
        </p:nvSpPr>
        <p:spPr/>
        <p:txBody>
          <a:bodyPr/>
          <a:lstStyle/>
          <a:p>
            <a:fld id="{46AFCE8E-1DD1-4478-AD28-AD65F954010F}" type="slidenum">
              <a:rPr lang="en-US" smtClean="0"/>
              <a:t>‹#›</a:t>
            </a:fld>
            <a:endParaRPr lang="en-US"/>
          </a:p>
        </p:txBody>
      </p:sp>
    </p:spTree>
    <p:extLst>
      <p:ext uri="{BB962C8B-B14F-4D97-AF65-F5344CB8AC3E}">
        <p14:creationId xmlns:p14="http://schemas.microsoft.com/office/powerpoint/2010/main" val="2291032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13663-657A-4961-89A4-AEBFDD0A2B94}"/>
              </a:ext>
            </a:extLst>
          </p:cNvPr>
          <p:cNvSpPr>
            <a:spLocks noGrp="1"/>
          </p:cNvSpPr>
          <p:nvPr>
            <p:ph type="dt" sz="half" idx="10"/>
          </p:nvPr>
        </p:nvSpPr>
        <p:spPr/>
        <p:txBody>
          <a:bodyPr/>
          <a:lstStyle/>
          <a:p>
            <a:fld id="{D8F2FD3A-AC78-4250-8799-FEA829799E2B}" type="datetimeFigureOut">
              <a:rPr lang="en-US" smtClean="0"/>
              <a:t>10/12/2018</a:t>
            </a:fld>
            <a:endParaRPr lang="en-US"/>
          </a:p>
        </p:txBody>
      </p:sp>
      <p:sp>
        <p:nvSpPr>
          <p:cNvPr id="3" name="Footer Placeholder 2">
            <a:extLst>
              <a:ext uri="{FF2B5EF4-FFF2-40B4-BE49-F238E27FC236}">
                <a16:creationId xmlns:a16="http://schemas.microsoft.com/office/drawing/2014/main" id="{F3FBD78F-AFB2-4E1D-B398-4E899DE85B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F0F13D-8D10-4F58-A49F-995F0719807F}"/>
              </a:ext>
            </a:extLst>
          </p:cNvPr>
          <p:cNvSpPr>
            <a:spLocks noGrp="1"/>
          </p:cNvSpPr>
          <p:nvPr>
            <p:ph type="sldNum" sz="quarter" idx="12"/>
          </p:nvPr>
        </p:nvSpPr>
        <p:spPr/>
        <p:txBody>
          <a:bodyPr/>
          <a:lstStyle/>
          <a:p>
            <a:fld id="{46AFCE8E-1DD1-4478-AD28-AD65F954010F}" type="slidenum">
              <a:rPr lang="en-US" smtClean="0"/>
              <a:t>‹#›</a:t>
            </a:fld>
            <a:endParaRPr lang="en-US"/>
          </a:p>
        </p:txBody>
      </p:sp>
    </p:spTree>
    <p:extLst>
      <p:ext uri="{BB962C8B-B14F-4D97-AF65-F5344CB8AC3E}">
        <p14:creationId xmlns:p14="http://schemas.microsoft.com/office/powerpoint/2010/main" val="32601373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9662-80D3-42DF-8FA1-708AA4E5D7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D75C0F2-8C3B-406A-9BF0-5272B05BFAB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51D029-7009-4778-AF91-EFF0D7B7B4D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85714B8-EA3F-4DA8-B5DF-1A7095E3A5BC}"/>
              </a:ext>
            </a:extLst>
          </p:cNvPr>
          <p:cNvSpPr>
            <a:spLocks noGrp="1"/>
          </p:cNvSpPr>
          <p:nvPr>
            <p:ph type="dt" sz="half" idx="10"/>
          </p:nvPr>
        </p:nvSpPr>
        <p:spPr/>
        <p:txBody>
          <a:bodyPr/>
          <a:lstStyle/>
          <a:p>
            <a:fld id="{D8F2FD3A-AC78-4250-8799-FEA829799E2B}" type="datetimeFigureOut">
              <a:rPr lang="en-US" smtClean="0"/>
              <a:t>10/12/2018</a:t>
            </a:fld>
            <a:endParaRPr lang="en-US"/>
          </a:p>
        </p:txBody>
      </p:sp>
      <p:sp>
        <p:nvSpPr>
          <p:cNvPr id="6" name="Footer Placeholder 5">
            <a:extLst>
              <a:ext uri="{FF2B5EF4-FFF2-40B4-BE49-F238E27FC236}">
                <a16:creationId xmlns:a16="http://schemas.microsoft.com/office/drawing/2014/main" id="{2600DC61-BF35-4EF8-9EC8-650873FFA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1EC3E4-E51C-460D-A4BB-F51A975AFA34}"/>
              </a:ext>
            </a:extLst>
          </p:cNvPr>
          <p:cNvSpPr>
            <a:spLocks noGrp="1"/>
          </p:cNvSpPr>
          <p:nvPr>
            <p:ph type="sldNum" sz="quarter" idx="12"/>
          </p:nvPr>
        </p:nvSpPr>
        <p:spPr/>
        <p:txBody>
          <a:bodyPr/>
          <a:lstStyle/>
          <a:p>
            <a:fld id="{46AFCE8E-1DD1-4478-AD28-AD65F954010F}" type="slidenum">
              <a:rPr lang="en-US" smtClean="0"/>
              <a:t>‹#›</a:t>
            </a:fld>
            <a:endParaRPr lang="en-US"/>
          </a:p>
        </p:txBody>
      </p:sp>
    </p:spTree>
    <p:extLst>
      <p:ext uri="{BB962C8B-B14F-4D97-AF65-F5344CB8AC3E}">
        <p14:creationId xmlns:p14="http://schemas.microsoft.com/office/powerpoint/2010/main" val="37268813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FB305-6EAC-4969-B041-3F88C5C1E4B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9F23379-D211-44FB-87E1-8304F625EBF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FA65048-53A6-424B-B621-F83E69B111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CF3D7D9-5EE9-4FC7-9D3B-F99024609DFC}"/>
              </a:ext>
            </a:extLst>
          </p:cNvPr>
          <p:cNvSpPr>
            <a:spLocks noGrp="1"/>
          </p:cNvSpPr>
          <p:nvPr>
            <p:ph type="dt" sz="half" idx="10"/>
          </p:nvPr>
        </p:nvSpPr>
        <p:spPr/>
        <p:txBody>
          <a:bodyPr/>
          <a:lstStyle/>
          <a:p>
            <a:fld id="{D8F2FD3A-AC78-4250-8799-FEA829799E2B}" type="datetimeFigureOut">
              <a:rPr lang="en-US" smtClean="0"/>
              <a:t>10/12/2018</a:t>
            </a:fld>
            <a:endParaRPr lang="en-US"/>
          </a:p>
        </p:txBody>
      </p:sp>
      <p:sp>
        <p:nvSpPr>
          <p:cNvPr id="6" name="Footer Placeholder 5">
            <a:extLst>
              <a:ext uri="{FF2B5EF4-FFF2-40B4-BE49-F238E27FC236}">
                <a16:creationId xmlns:a16="http://schemas.microsoft.com/office/drawing/2014/main" id="{EDBF329F-9DB2-423F-B359-B07C14F58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48A88-8DFB-42B2-8FC9-BBD88F68CE67}"/>
              </a:ext>
            </a:extLst>
          </p:cNvPr>
          <p:cNvSpPr>
            <a:spLocks noGrp="1"/>
          </p:cNvSpPr>
          <p:nvPr>
            <p:ph type="sldNum" sz="quarter" idx="12"/>
          </p:nvPr>
        </p:nvSpPr>
        <p:spPr/>
        <p:txBody>
          <a:bodyPr/>
          <a:lstStyle/>
          <a:p>
            <a:fld id="{46AFCE8E-1DD1-4478-AD28-AD65F954010F}" type="slidenum">
              <a:rPr lang="en-US" smtClean="0"/>
              <a:t>‹#›</a:t>
            </a:fld>
            <a:endParaRPr lang="en-US"/>
          </a:p>
        </p:txBody>
      </p:sp>
    </p:spTree>
    <p:extLst>
      <p:ext uri="{BB962C8B-B14F-4D97-AF65-F5344CB8AC3E}">
        <p14:creationId xmlns:p14="http://schemas.microsoft.com/office/powerpoint/2010/main" val="18809867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2767-3783-4DF8-AC26-A2AF2960FA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F84515-826D-48DF-BE8D-2D0A9530BBE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DD7B2-CF5F-4D3F-B853-A51A770E58A1}"/>
              </a:ext>
            </a:extLst>
          </p:cNvPr>
          <p:cNvSpPr>
            <a:spLocks noGrp="1"/>
          </p:cNvSpPr>
          <p:nvPr>
            <p:ph type="dt" sz="half" idx="10"/>
          </p:nvPr>
        </p:nvSpPr>
        <p:spPr/>
        <p:txBody>
          <a:bodyPr/>
          <a:lstStyle/>
          <a:p>
            <a:fld id="{D8F2FD3A-AC78-4250-8799-FEA829799E2B}" type="datetimeFigureOut">
              <a:rPr lang="en-US" smtClean="0"/>
              <a:t>10/12/2018</a:t>
            </a:fld>
            <a:endParaRPr lang="en-US"/>
          </a:p>
        </p:txBody>
      </p:sp>
      <p:sp>
        <p:nvSpPr>
          <p:cNvPr id="5" name="Footer Placeholder 4">
            <a:extLst>
              <a:ext uri="{FF2B5EF4-FFF2-40B4-BE49-F238E27FC236}">
                <a16:creationId xmlns:a16="http://schemas.microsoft.com/office/drawing/2014/main" id="{1624BB66-2F60-484B-8ECF-8F940EAB5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A2A6A-038A-4DB4-AC4A-6B930479A563}"/>
              </a:ext>
            </a:extLst>
          </p:cNvPr>
          <p:cNvSpPr>
            <a:spLocks noGrp="1"/>
          </p:cNvSpPr>
          <p:nvPr>
            <p:ph type="sldNum" sz="quarter" idx="12"/>
          </p:nvPr>
        </p:nvSpPr>
        <p:spPr/>
        <p:txBody>
          <a:bodyPr/>
          <a:lstStyle/>
          <a:p>
            <a:fld id="{46AFCE8E-1DD1-4478-AD28-AD65F954010F}" type="slidenum">
              <a:rPr lang="en-US" smtClean="0"/>
              <a:t>‹#›</a:t>
            </a:fld>
            <a:endParaRPr lang="en-US"/>
          </a:p>
        </p:txBody>
      </p:sp>
    </p:spTree>
    <p:extLst>
      <p:ext uri="{BB962C8B-B14F-4D97-AF65-F5344CB8AC3E}">
        <p14:creationId xmlns:p14="http://schemas.microsoft.com/office/powerpoint/2010/main" val="6118585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D682B8-18F2-4E95-A2DB-3D6335A14C8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D1DF8F-8D78-47EA-A1C5-2FC6989426EC}"/>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A767B-184D-4237-984C-844099A73E52}"/>
              </a:ext>
            </a:extLst>
          </p:cNvPr>
          <p:cNvSpPr>
            <a:spLocks noGrp="1"/>
          </p:cNvSpPr>
          <p:nvPr>
            <p:ph type="dt" sz="half" idx="10"/>
          </p:nvPr>
        </p:nvSpPr>
        <p:spPr/>
        <p:txBody>
          <a:bodyPr/>
          <a:lstStyle/>
          <a:p>
            <a:fld id="{D8F2FD3A-AC78-4250-8799-FEA829799E2B}" type="datetimeFigureOut">
              <a:rPr lang="en-US" smtClean="0"/>
              <a:t>10/12/2018</a:t>
            </a:fld>
            <a:endParaRPr lang="en-US"/>
          </a:p>
        </p:txBody>
      </p:sp>
      <p:sp>
        <p:nvSpPr>
          <p:cNvPr id="5" name="Footer Placeholder 4">
            <a:extLst>
              <a:ext uri="{FF2B5EF4-FFF2-40B4-BE49-F238E27FC236}">
                <a16:creationId xmlns:a16="http://schemas.microsoft.com/office/drawing/2014/main" id="{60AC1AE9-C5FB-410F-B472-A6AA55626E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69453-1514-4DDD-9469-48C1DCBC8643}"/>
              </a:ext>
            </a:extLst>
          </p:cNvPr>
          <p:cNvSpPr>
            <a:spLocks noGrp="1"/>
          </p:cNvSpPr>
          <p:nvPr>
            <p:ph type="sldNum" sz="quarter" idx="12"/>
          </p:nvPr>
        </p:nvSpPr>
        <p:spPr/>
        <p:txBody>
          <a:bodyPr/>
          <a:lstStyle/>
          <a:p>
            <a:fld id="{46AFCE8E-1DD1-4478-AD28-AD65F954010F}" type="slidenum">
              <a:rPr lang="en-US" smtClean="0"/>
              <a:t>‹#›</a:t>
            </a:fld>
            <a:endParaRPr lang="en-US"/>
          </a:p>
        </p:txBody>
      </p:sp>
    </p:spTree>
    <p:extLst>
      <p:ext uri="{BB962C8B-B14F-4D97-AF65-F5344CB8AC3E}">
        <p14:creationId xmlns:p14="http://schemas.microsoft.com/office/powerpoint/2010/main" val="15370312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normAutofit/>
          </a:bodyPr>
          <a:lstStyle>
            <a:lvl1pPr algn="ctr">
              <a:defRPr sz="300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atin typeface="Arial" charset="0"/>
                <a:ea typeface="Arial" charset="0"/>
                <a:cs typeface="Arial"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A29F0B3B-142C-4B49-AE9D-BF17247F4648}" type="datetimeFigureOut">
              <a:rPr lang="en-US" altLang="en-US"/>
              <a:pPr/>
              <a:t>10/12/2018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7BC0A22-111D-2C44-9545-50BEC4C1D4B1}" type="slidenum">
              <a:rPr lang="en-US" altLang="en-US"/>
              <a:pPr/>
              <a:t>‹#›</a:t>
            </a:fld>
            <a:endParaRPr lang="en-US" altLang="en-US"/>
          </a:p>
        </p:txBody>
      </p:sp>
    </p:spTree>
    <p:extLst>
      <p:ext uri="{BB962C8B-B14F-4D97-AF65-F5344CB8AC3E}">
        <p14:creationId xmlns:p14="http://schemas.microsoft.com/office/powerpoint/2010/main" val="40393074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CB08B147-0977-E642-B246-03107F4D6BD4}" type="datetimeFigureOut">
              <a:rPr lang="en-US" altLang="en-US"/>
              <a:pPr/>
              <a:t>10/12/2018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7A3D35D-5D5D-8F4A-871C-5BBF6DB680F1}" type="slidenum">
              <a:rPr lang="en-US" altLang="en-US"/>
              <a:pPr/>
              <a:t>‹#›</a:t>
            </a:fld>
            <a:endParaRPr lang="en-US" altLang="en-US"/>
          </a:p>
        </p:txBody>
      </p:sp>
    </p:spTree>
    <p:extLst>
      <p:ext uri="{BB962C8B-B14F-4D97-AF65-F5344CB8AC3E}">
        <p14:creationId xmlns:p14="http://schemas.microsoft.com/office/powerpoint/2010/main" val="36723432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normAutofit/>
          </a:bodyPr>
          <a:lstStyle>
            <a:lvl1pPr>
              <a:defRPr sz="33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31E94987-049A-504D-842A-DCB90246E538}" type="datetimeFigureOut">
              <a:rPr lang="en-US" altLang="en-US"/>
              <a:pPr/>
              <a:t>10/12/2018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BB8F46B-DA01-C147-A4A8-318B3FB200E7}" type="slidenum">
              <a:rPr lang="en-US" altLang="en-US"/>
              <a:pPr/>
              <a:t>‹#›</a:t>
            </a:fld>
            <a:endParaRPr lang="en-US" altLang="en-US"/>
          </a:p>
        </p:txBody>
      </p:sp>
    </p:spTree>
    <p:extLst>
      <p:ext uri="{BB962C8B-B14F-4D97-AF65-F5344CB8AC3E}">
        <p14:creationId xmlns:p14="http://schemas.microsoft.com/office/powerpoint/2010/main" val="856401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18.jpe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theme" Target="../theme/theme1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6.xml"/><Relationship Id="rId7" Type="http://schemas.openxmlformats.org/officeDocument/2006/relationships/image" Target="../media/image17.jpeg"/><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theme" Target="../theme/theme15.xml"/><Relationship Id="rId5" Type="http://schemas.openxmlformats.org/officeDocument/2006/relationships/slideLayout" Target="../slideLayouts/slideLayout158.xml"/><Relationship Id="rId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theme" Target="../theme/theme16.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5" Type="http://schemas.openxmlformats.org/officeDocument/2006/relationships/slideLayout" Target="../slideLayouts/slideLayout181.xml"/><Relationship Id="rId10" Type="http://schemas.openxmlformats.org/officeDocument/2006/relationships/image" Target="../media/image24.jpeg"/><Relationship Id="rId4" Type="http://schemas.openxmlformats.org/officeDocument/2006/relationships/slideLayout" Target="../slideLayouts/slideLayout180.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10.jpeg"/><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17.jpe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9.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4"/>
            <a:ext cx="8229600" cy="34624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8"/>
            <a:ext cx="8229600" cy="339447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3"/>
            <a:ext cx="2133600" cy="273844"/>
          </a:xfrm>
          <a:prstGeom prst="rect">
            <a:avLst/>
          </a:prstGeom>
        </p:spPr>
        <p:txBody>
          <a:bodyPr vert="horz" lIns="0" tIns="0" rIns="0" bIns="0" rtlCol="0" anchor="ctr"/>
          <a:lstStyle>
            <a:lvl1pPr algn="l" fontAlgn="auto">
              <a:spcBef>
                <a:spcPts val="0"/>
              </a:spcBef>
              <a:spcAft>
                <a:spcPts val="0"/>
              </a:spcAft>
              <a:defRPr lang="en-US" sz="900" smtClean="0"/>
            </a:lvl1pPr>
          </a:lstStyle>
          <a:p>
            <a:pPr>
              <a:defRPr/>
            </a:pPr>
            <a:r>
              <a:rPr lang="en-US"/>
              <a:t>INSERT DATE</a:t>
            </a:r>
          </a:p>
        </p:txBody>
      </p:sp>
      <p:sp>
        <p:nvSpPr>
          <p:cNvPr id="11" name="Footer Placeholder 4"/>
          <p:cNvSpPr>
            <a:spLocks noGrp="1"/>
          </p:cNvSpPr>
          <p:nvPr>
            <p:ph type="ftr" sz="quarter" idx="3"/>
          </p:nvPr>
        </p:nvSpPr>
        <p:spPr>
          <a:xfrm>
            <a:off x="3124200" y="4767263"/>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3"/>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31973409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5CF3B4-81CE-4235-A1F7-4BC417784C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89C0CE-0782-41C3-A330-24534F8762C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98C4F-4803-42FE-BF72-9D98A946A3B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8F2FD3A-AC78-4250-8799-FEA829799E2B}" type="datetimeFigureOut">
              <a:rPr lang="en-US" smtClean="0"/>
              <a:t>10/12/2018</a:t>
            </a:fld>
            <a:endParaRPr lang="en-US"/>
          </a:p>
        </p:txBody>
      </p:sp>
      <p:sp>
        <p:nvSpPr>
          <p:cNvPr id="5" name="Footer Placeholder 4">
            <a:extLst>
              <a:ext uri="{FF2B5EF4-FFF2-40B4-BE49-F238E27FC236}">
                <a16:creationId xmlns:a16="http://schemas.microsoft.com/office/drawing/2014/main" id="{9B697ADD-CBC0-441B-80D6-C3698283FEC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CC6F40-0537-4C17-ABCD-9B04AE8E851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6AFCE8E-1DD1-4478-AD28-AD65F954010F}" type="slidenum">
              <a:rPr lang="en-US" smtClean="0"/>
              <a:t>‹#›</a:t>
            </a:fld>
            <a:endParaRPr lang="en-US"/>
          </a:p>
        </p:txBody>
      </p:sp>
    </p:spTree>
    <p:extLst>
      <p:ext uri="{BB962C8B-B14F-4D97-AF65-F5344CB8AC3E}">
        <p14:creationId xmlns:p14="http://schemas.microsoft.com/office/powerpoint/2010/main" val="483925928"/>
      </p:ext>
    </p:extLst>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369220"/>
            <a:ext cx="7886700" cy="318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592241"/>
            <a:ext cx="20574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750">
                <a:solidFill>
                  <a:srgbClr val="898989"/>
                </a:solidFill>
                <a:latin typeface="Arial" charset="0"/>
                <a:ea typeface="Arial" charset="0"/>
                <a:cs typeface="Arial" charset="0"/>
              </a:defRPr>
            </a:lvl1pPr>
          </a:lstStyle>
          <a:p>
            <a:fld id="{90821855-BCCC-1C4B-BA3A-B5DB44282881}" type="datetimeFigureOut">
              <a:rPr lang="en-US" altLang="en-US"/>
              <a:pPr/>
              <a:t>10/12/2018</a:t>
            </a:fld>
            <a:endParaRPr lang="en-US" altLang="en-US"/>
          </a:p>
        </p:txBody>
      </p:sp>
      <p:sp>
        <p:nvSpPr>
          <p:cNvPr id="5" name="Footer Placeholder 4"/>
          <p:cNvSpPr>
            <a:spLocks noGrp="1"/>
          </p:cNvSpPr>
          <p:nvPr>
            <p:ph type="ftr" sz="quarter" idx="3"/>
          </p:nvPr>
        </p:nvSpPr>
        <p:spPr>
          <a:xfrm>
            <a:off x="3028950" y="4592241"/>
            <a:ext cx="3086100" cy="273844"/>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750">
                <a:solidFill>
                  <a:srgbClr val="898989"/>
                </a:solidFill>
                <a:latin typeface="Arial" charset="0"/>
                <a:ea typeface="Arial" charset="0"/>
                <a:cs typeface="Arial" charset="0"/>
              </a:defRPr>
            </a:lvl1pPr>
          </a:lstStyle>
          <a:p>
            <a:endParaRPr lang="en-US" altLang="en-US"/>
          </a:p>
        </p:txBody>
      </p:sp>
      <p:sp>
        <p:nvSpPr>
          <p:cNvPr id="6" name="Slide Number Placeholder 5"/>
          <p:cNvSpPr>
            <a:spLocks noGrp="1"/>
          </p:cNvSpPr>
          <p:nvPr>
            <p:ph type="sldNum" sz="quarter" idx="4"/>
          </p:nvPr>
        </p:nvSpPr>
        <p:spPr>
          <a:xfrm>
            <a:off x="6457950" y="4592241"/>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50">
                <a:solidFill>
                  <a:srgbClr val="898989"/>
                </a:solidFill>
                <a:latin typeface="Arial" charset="0"/>
                <a:ea typeface="Arial" charset="0"/>
                <a:cs typeface="Arial" charset="0"/>
              </a:defRPr>
            </a:lvl1pPr>
          </a:lstStyle>
          <a:p>
            <a:fld id="{588BFD9A-96E4-7147-BA71-604B32980FD2}" type="slidenum">
              <a:rPr lang="en-US" altLang="en-US"/>
              <a:pPr/>
              <a:t>‹#›</a:t>
            </a:fld>
            <a:endParaRPr lang="en-US" altLang="en-US"/>
          </a:p>
        </p:txBody>
      </p:sp>
      <p:sp>
        <p:nvSpPr>
          <p:cNvPr id="7" name="Rectangle 6"/>
          <p:cNvSpPr/>
          <p:nvPr/>
        </p:nvSpPr>
        <p:spPr>
          <a:xfrm>
            <a:off x="0" y="2"/>
            <a:ext cx="9144000" cy="2416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endParaRPr lang="en-US" sz="1800" dirty="0"/>
          </a:p>
        </p:txBody>
      </p:sp>
      <p:sp>
        <p:nvSpPr>
          <p:cNvPr id="9" name="Rectangle 8"/>
          <p:cNvSpPr/>
          <p:nvPr/>
        </p:nvSpPr>
        <p:spPr>
          <a:xfrm rot="10800000">
            <a:off x="0" y="4933950"/>
            <a:ext cx="9144000" cy="209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itle Placeholder 1"/>
          <p:cNvSpPr txBox="1">
            <a:spLocks/>
          </p:cNvSpPr>
          <p:nvPr/>
        </p:nvSpPr>
        <p:spPr>
          <a:xfrm>
            <a:off x="628650" y="58341"/>
            <a:ext cx="7886700" cy="141684"/>
          </a:xfrm>
          <a:prstGeom prst="rect">
            <a:avLst/>
          </a:prstGeom>
        </p:spPr>
        <p:txBody>
          <a:bodyPr anchor="ctr"/>
          <a:lstStyle>
            <a:lvl1pPr algn="l" defTabSz="914400" rtl="0" eaLnBrk="1" latinLnBrk="0" hangingPunct="1">
              <a:lnSpc>
                <a:spcPct val="90000"/>
              </a:lnSpc>
              <a:spcBef>
                <a:spcPct val="0"/>
              </a:spcBef>
              <a:buNone/>
              <a:defRPr sz="4000" kern="1200">
                <a:solidFill>
                  <a:schemeClr val="tx1"/>
                </a:solidFill>
                <a:latin typeface="Roboto" charset="0"/>
                <a:ea typeface="Roboto" charset="0"/>
                <a:cs typeface="Roboto" charset="0"/>
              </a:defRPr>
            </a:lvl1pPr>
          </a:lstStyle>
          <a:p>
            <a:pPr algn="ctr" fontAlgn="auto">
              <a:spcAft>
                <a:spcPts val="0"/>
              </a:spcAft>
              <a:defRPr/>
            </a:pPr>
            <a:r>
              <a:rPr lang="en-US" sz="900" b="1" dirty="0">
                <a:solidFill>
                  <a:schemeClr val="bg1"/>
                </a:solidFill>
                <a:latin typeface="Arial" charset="0"/>
                <a:ea typeface="Arial" charset="0"/>
                <a:cs typeface="Arial" charset="0"/>
              </a:rPr>
              <a:t>86</a:t>
            </a:r>
            <a:r>
              <a:rPr lang="en-US" sz="900" b="1" baseline="30000" dirty="0">
                <a:solidFill>
                  <a:schemeClr val="bg1"/>
                </a:solidFill>
                <a:latin typeface="Arial" charset="0"/>
                <a:ea typeface="Arial" charset="0"/>
                <a:cs typeface="Arial" charset="0"/>
              </a:rPr>
              <a:t>th</a:t>
            </a:r>
            <a:r>
              <a:rPr lang="en-US" sz="900" b="1" dirty="0">
                <a:solidFill>
                  <a:schemeClr val="bg1"/>
                </a:solidFill>
                <a:latin typeface="Arial" charset="0"/>
                <a:ea typeface="Arial" charset="0"/>
                <a:cs typeface="Arial" charset="0"/>
              </a:rPr>
              <a:t> Annual Postgraduate Convention</a:t>
            </a:r>
          </a:p>
        </p:txBody>
      </p:sp>
      <p:sp>
        <p:nvSpPr>
          <p:cNvPr id="12" name="Title Placeholder 1"/>
          <p:cNvSpPr txBox="1">
            <a:spLocks/>
          </p:cNvSpPr>
          <p:nvPr/>
        </p:nvSpPr>
        <p:spPr>
          <a:xfrm>
            <a:off x="628650" y="4967289"/>
            <a:ext cx="7886700" cy="141685"/>
          </a:xfrm>
          <a:prstGeom prst="rect">
            <a:avLst/>
          </a:prstGeom>
        </p:spPr>
        <p:txBody>
          <a:bodyPr anchor="ctr"/>
          <a:lstStyle>
            <a:lvl1pPr algn="l" defTabSz="914400" rtl="0" eaLnBrk="1" latinLnBrk="0" hangingPunct="1">
              <a:lnSpc>
                <a:spcPct val="90000"/>
              </a:lnSpc>
              <a:spcBef>
                <a:spcPct val="0"/>
              </a:spcBef>
              <a:buNone/>
              <a:defRPr sz="4000" kern="1200">
                <a:solidFill>
                  <a:schemeClr val="tx1"/>
                </a:solidFill>
                <a:latin typeface="Roboto" charset="0"/>
                <a:ea typeface="Roboto" charset="0"/>
                <a:cs typeface="Roboto" charset="0"/>
              </a:defRPr>
            </a:lvl1pPr>
          </a:lstStyle>
          <a:p>
            <a:pPr algn="ctr" fontAlgn="auto">
              <a:spcAft>
                <a:spcPts val="0"/>
              </a:spcAft>
              <a:defRPr/>
            </a:pPr>
            <a:r>
              <a:rPr lang="en-US" sz="675" b="1" dirty="0">
                <a:solidFill>
                  <a:schemeClr val="bg1"/>
                </a:solidFill>
                <a:latin typeface="Arial" charset="0"/>
                <a:ea typeface="Arial" charset="0"/>
                <a:cs typeface="Arial" charset="0"/>
              </a:rPr>
              <a:t>Alumni Association, School of Medicine of Loma Linda University</a:t>
            </a:r>
          </a:p>
        </p:txBody>
      </p:sp>
    </p:spTree>
    <p:extLst>
      <p:ext uri="{BB962C8B-B14F-4D97-AF65-F5344CB8AC3E}">
        <p14:creationId xmlns:p14="http://schemas.microsoft.com/office/powerpoint/2010/main" val="738327712"/>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 id="2147484621" r:id="rId13"/>
    <p:sldLayoutId id="2147484622" r:id="rId14"/>
  </p:sldLayoutIdLst>
  <p:txStyles>
    <p:titleStyle>
      <a:lvl1pPr algn="l" rtl="0" eaLnBrk="1" fontAlgn="base" hangingPunct="1">
        <a:lnSpc>
          <a:spcPct val="90000"/>
        </a:lnSpc>
        <a:spcBef>
          <a:spcPct val="0"/>
        </a:spcBef>
        <a:spcAft>
          <a:spcPct val="0"/>
        </a:spcAft>
        <a:defRPr sz="3000" kern="1200">
          <a:solidFill>
            <a:schemeClr val="tx1"/>
          </a:solidFill>
          <a:latin typeface="Arial" charset="0"/>
          <a:ea typeface="Arial" charset="0"/>
          <a:cs typeface="Arial" charset="0"/>
        </a:defRPr>
      </a:lvl1pPr>
      <a:lvl2pPr algn="l" rtl="0" eaLnBrk="1" fontAlgn="base" hangingPunct="1">
        <a:lnSpc>
          <a:spcPct val="90000"/>
        </a:lnSpc>
        <a:spcBef>
          <a:spcPct val="0"/>
        </a:spcBef>
        <a:spcAft>
          <a:spcPct val="0"/>
        </a:spcAft>
        <a:defRPr sz="3000">
          <a:solidFill>
            <a:schemeClr val="tx1"/>
          </a:solidFill>
          <a:latin typeface="Arial" charset="0"/>
          <a:ea typeface="Arial" charset="0"/>
          <a:cs typeface="Arial" charset="0"/>
        </a:defRPr>
      </a:lvl2pPr>
      <a:lvl3pPr algn="l" rtl="0" eaLnBrk="1" fontAlgn="base" hangingPunct="1">
        <a:lnSpc>
          <a:spcPct val="90000"/>
        </a:lnSpc>
        <a:spcBef>
          <a:spcPct val="0"/>
        </a:spcBef>
        <a:spcAft>
          <a:spcPct val="0"/>
        </a:spcAft>
        <a:defRPr sz="3000">
          <a:solidFill>
            <a:schemeClr val="tx1"/>
          </a:solidFill>
          <a:latin typeface="Arial" charset="0"/>
          <a:ea typeface="Arial" charset="0"/>
          <a:cs typeface="Arial" charset="0"/>
        </a:defRPr>
      </a:lvl3pPr>
      <a:lvl4pPr algn="l" rtl="0" eaLnBrk="1" fontAlgn="base" hangingPunct="1">
        <a:lnSpc>
          <a:spcPct val="90000"/>
        </a:lnSpc>
        <a:spcBef>
          <a:spcPct val="0"/>
        </a:spcBef>
        <a:spcAft>
          <a:spcPct val="0"/>
        </a:spcAft>
        <a:defRPr sz="3000">
          <a:solidFill>
            <a:schemeClr val="tx1"/>
          </a:solidFill>
          <a:latin typeface="Arial" charset="0"/>
          <a:ea typeface="Arial" charset="0"/>
          <a:cs typeface="Arial" charset="0"/>
        </a:defRPr>
      </a:lvl4pPr>
      <a:lvl5pPr algn="l" rtl="0" eaLnBrk="1" fontAlgn="base" hangingPunct="1">
        <a:lnSpc>
          <a:spcPct val="90000"/>
        </a:lnSpc>
        <a:spcBef>
          <a:spcPct val="0"/>
        </a:spcBef>
        <a:spcAft>
          <a:spcPct val="0"/>
        </a:spcAft>
        <a:defRPr sz="3000">
          <a:solidFill>
            <a:schemeClr val="tx1"/>
          </a:solidFill>
          <a:latin typeface="Arial" charset="0"/>
          <a:ea typeface="Arial" charset="0"/>
          <a:cs typeface="Arial" charset="0"/>
        </a:defRPr>
      </a:lvl5pPr>
      <a:lvl6pPr marL="342892" algn="l" rtl="0" eaLnBrk="1" fontAlgn="base" hangingPunct="1">
        <a:lnSpc>
          <a:spcPct val="90000"/>
        </a:lnSpc>
        <a:spcBef>
          <a:spcPct val="0"/>
        </a:spcBef>
        <a:spcAft>
          <a:spcPct val="0"/>
        </a:spcAft>
        <a:defRPr sz="3000">
          <a:solidFill>
            <a:schemeClr val="tx1"/>
          </a:solidFill>
          <a:latin typeface="Roboto" charset="0"/>
          <a:ea typeface="Roboto" charset="0"/>
          <a:cs typeface="Roboto" charset="0"/>
        </a:defRPr>
      </a:lvl6pPr>
      <a:lvl7pPr marL="685783" algn="l" rtl="0" eaLnBrk="1" fontAlgn="base" hangingPunct="1">
        <a:lnSpc>
          <a:spcPct val="90000"/>
        </a:lnSpc>
        <a:spcBef>
          <a:spcPct val="0"/>
        </a:spcBef>
        <a:spcAft>
          <a:spcPct val="0"/>
        </a:spcAft>
        <a:defRPr sz="3000">
          <a:solidFill>
            <a:schemeClr val="tx1"/>
          </a:solidFill>
          <a:latin typeface="Roboto" charset="0"/>
          <a:ea typeface="Roboto" charset="0"/>
          <a:cs typeface="Roboto" charset="0"/>
        </a:defRPr>
      </a:lvl7pPr>
      <a:lvl8pPr marL="1028675" algn="l" rtl="0" eaLnBrk="1" fontAlgn="base" hangingPunct="1">
        <a:lnSpc>
          <a:spcPct val="90000"/>
        </a:lnSpc>
        <a:spcBef>
          <a:spcPct val="0"/>
        </a:spcBef>
        <a:spcAft>
          <a:spcPct val="0"/>
        </a:spcAft>
        <a:defRPr sz="3000">
          <a:solidFill>
            <a:schemeClr val="tx1"/>
          </a:solidFill>
          <a:latin typeface="Roboto" charset="0"/>
          <a:ea typeface="Roboto" charset="0"/>
          <a:cs typeface="Roboto" charset="0"/>
        </a:defRPr>
      </a:lvl8pPr>
      <a:lvl9pPr marL="1371566" algn="l" rtl="0" eaLnBrk="1" fontAlgn="base" hangingPunct="1">
        <a:lnSpc>
          <a:spcPct val="90000"/>
        </a:lnSpc>
        <a:spcBef>
          <a:spcPct val="0"/>
        </a:spcBef>
        <a:spcAft>
          <a:spcPct val="0"/>
        </a:spcAft>
        <a:defRPr sz="3000">
          <a:solidFill>
            <a:schemeClr val="tx1"/>
          </a:solidFill>
          <a:latin typeface="Roboto" charset="0"/>
          <a:ea typeface="Roboto" charset="0"/>
          <a:cs typeface="Roboto" charset="0"/>
        </a:defRPr>
      </a:lvl9pPr>
    </p:titleStyle>
    <p:bodyStyle>
      <a:lvl1pPr marL="171446" indent="-171446" algn="l" rtl="0" eaLnBrk="1" fontAlgn="base" hangingPunct="1">
        <a:lnSpc>
          <a:spcPct val="90000"/>
        </a:lnSpc>
        <a:spcBef>
          <a:spcPts val="750"/>
        </a:spcBef>
        <a:spcAft>
          <a:spcPct val="0"/>
        </a:spcAft>
        <a:buFont typeface="Arial" charset="0"/>
        <a:buChar char="•"/>
        <a:defRPr sz="1800" kern="1200">
          <a:solidFill>
            <a:schemeClr val="tx1"/>
          </a:solidFill>
          <a:latin typeface="Arial" charset="0"/>
          <a:ea typeface="Arial" charset="0"/>
          <a:cs typeface="Arial" charset="0"/>
        </a:defRPr>
      </a:lvl1pPr>
      <a:lvl2pPr marL="514337" indent="-171446" algn="l" rtl="0" eaLnBrk="1" fontAlgn="base" hangingPunct="1">
        <a:lnSpc>
          <a:spcPct val="90000"/>
        </a:lnSpc>
        <a:spcBef>
          <a:spcPts val="375"/>
        </a:spcBef>
        <a:spcAft>
          <a:spcPct val="0"/>
        </a:spcAft>
        <a:buFont typeface="Arial" charset="0"/>
        <a:buChar char="•"/>
        <a:defRPr sz="1500" kern="1200">
          <a:solidFill>
            <a:schemeClr val="tx1"/>
          </a:solidFill>
          <a:latin typeface="Arial" charset="0"/>
          <a:ea typeface="Arial" charset="0"/>
          <a:cs typeface="Arial" charset="0"/>
        </a:defRPr>
      </a:lvl2pPr>
      <a:lvl3pPr marL="857228" indent="-171446" algn="l" rtl="0" eaLnBrk="1" fontAlgn="base" hangingPunct="1">
        <a:lnSpc>
          <a:spcPct val="90000"/>
        </a:lnSpc>
        <a:spcBef>
          <a:spcPts val="375"/>
        </a:spcBef>
        <a:spcAft>
          <a:spcPct val="0"/>
        </a:spcAft>
        <a:buFont typeface="Arial" charset="0"/>
        <a:buChar char="•"/>
        <a:defRPr kern="1200">
          <a:solidFill>
            <a:schemeClr val="tx1"/>
          </a:solidFill>
          <a:latin typeface="Arial" charset="0"/>
          <a:ea typeface="Arial" charset="0"/>
          <a:cs typeface="Arial" charset="0"/>
        </a:defRPr>
      </a:lvl3pPr>
      <a:lvl4pPr marL="1200120" indent="-171446" algn="l" rtl="0" eaLnBrk="1" fontAlgn="base" hangingPunct="1">
        <a:lnSpc>
          <a:spcPct val="90000"/>
        </a:lnSpc>
        <a:spcBef>
          <a:spcPts val="375"/>
        </a:spcBef>
        <a:spcAft>
          <a:spcPct val="0"/>
        </a:spcAft>
        <a:buFont typeface="Arial" charset="0"/>
        <a:buChar char="•"/>
        <a:defRPr sz="1200" kern="1200">
          <a:solidFill>
            <a:schemeClr val="tx1"/>
          </a:solidFill>
          <a:latin typeface="Arial" charset="0"/>
          <a:ea typeface="Arial" charset="0"/>
          <a:cs typeface="Arial" charset="0"/>
        </a:defRPr>
      </a:lvl4pPr>
      <a:lvl5pPr marL="1543012" indent="-171446" algn="l" rtl="0" eaLnBrk="1" fontAlgn="base" hangingPunct="1">
        <a:lnSpc>
          <a:spcPct val="90000"/>
        </a:lnSpc>
        <a:spcBef>
          <a:spcPts val="375"/>
        </a:spcBef>
        <a:spcAft>
          <a:spcPct val="0"/>
        </a:spcAft>
        <a:buFont typeface="Arial" charset="0"/>
        <a:buChar char="•"/>
        <a:defRPr sz="1200" kern="1200">
          <a:solidFill>
            <a:schemeClr val="tx1"/>
          </a:solidFill>
          <a:latin typeface="Arial" charset="0"/>
          <a:ea typeface="Arial" charset="0"/>
          <a:cs typeface="Arial"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37" descr="CCR_insid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p:cNvSpPr>
            <a:spLocks noGrp="1" noChangeArrowheads="1"/>
          </p:cNvSpPr>
          <p:nvPr>
            <p:ph type="title"/>
          </p:nvPr>
        </p:nvSpPr>
        <p:spPr bwMode="auto">
          <a:xfrm>
            <a:off x="228600" y="57150"/>
            <a:ext cx="64008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24" name="Rectangle 3"/>
          <p:cNvSpPr>
            <a:spLocks noGrp="1" noChangeArrowheads="1"/>
          </p:cNvSpPr>
          <p:nvPr>
            <p:ph type="body" idx="1"/>
          </p:nvPr>
        </p:nvSpPr>
        <p:spPr bwMode="auto">
          <a:xfrm>
            <a:off x="381000" y="1085850"/>
            <a:ext cx="8382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14819230"/>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 id="2147484635" r:id="rId12"/>
    <p:sldLayoutId id="2147484636" r:id="rId13"/>
  </p:sldLayoutIdLst>
  <p:txStyles>
    <p:titleStyle>
      <a:lvl1pPr algn="l" rtl="0" eaLnBrk="0" fontAlgn="base" hangingPunct="0">
        <a:spcBef>
          <a:spcPct val="0"/>
        </a:spcBef>
        <a:spcAft>
          <a:spcPct val="0"/>
        </a:spcAft>
        <a:defRPr sz="1800">
          <a:solidFill>
            <a:srgbClr val="800000"/>
          </a:solidFill>
          <a:latin typeface="+mj-lt"/>
          <a:ea typeface="MS PGothic" pitchFamily="34" charset="-128"/>
          <a:cs typeface="ＭＳ Ｐゴシック" pitchFamily="-97" charset="-128"/>
        </a:defRPr>
      </a:lvl1pPr>
      <a:lvl2pPr algn="l" rtl="0" eaLnBrk="0" fontAlgn="base" hangingPunct="0">
        <a:spcBef>
          <a:spcPct val="0"/>
        </a:spcBef>
        <a:spcAft>
          <a:spcPct val="0"/>
        </a:spcAft>
        <a:defRPr sz="1800">
          <a:solidFill>
            <a:srgbClr val="800000"/>
          </a:solidFill>
          <a:latin typeface="Arial Black" pitchFamily="-97" charset="0"/>
          <a:ea typeface="MS PGothic" pitchFamily="34" charset="-128"/>
          <a:cs typeface="ＭＳ Ｐゴシック" pitchFamily="-97" charset="-128"/>
        </a:defRPr>
      </a:lvl2pPr>
      <a:lvl3pPr algn="l" rtl="0" eaLnBrk="0" fontAlgn="base" hangingPunct="0">
        <a:spcBef>
          <a:spcPct val="0"/>
        </a:spcBef>
        <a:spcAft>
          <a:spcPct val="0"/>
        </a:spcAft>
        <a:defRPr sz="1800">
          <a:solidFill>
            <a:srgbClr val="800000"/>
          </a:solidFill>
          <a:latin typeface="Arial Black" pitchFamily="-97" charset="0"/>
          <a:ea typeface="MS PGothic" pitchFamily="34" charset="-128"/>
          <a:cs typeface="ＭＳ Ｐゴシック" pitchFamily="-97" charset="-128"/>
        </a:defRPr>
      </a:lvl3pPr>
      <a:lvl4pPr algn="l" rtl="0" eaLnBrk="0" fontAlgn="base" hangingPunct="0">
        <a:spcBef>
          <a:spcPct val="0"/>
        </a:spcBef>
        <a:spcAft>
          <a:spcPct val="0"/>
        </a:spcAft>
        <a:defRPr sz="1800">
          <a:solidFill>
            <a:srgbClr val="800000"/>
          </a:solidFill>
          <a:latin typeface="Arial Black" pitchFamily="-97" charset="0"/>
          <a:ea typeface="MS PGothic" pitchFamily="34" charset="-128"/>
          <a:cs typeface="ＭＳ Ｐゴシック" pitchFamily="-97" charset="-128"/>
        </a:defRPr>
      </a:lvl4pPr>
      <a:lvl5pPr algn="l" rtl="0" eaLnBrk="0" fontAlgn="base" hangingPunct="0">
        <a:spcBef>
          <a:spcPct val="0"/>
        </a:spcBef>
        <a:spcAft>
          <a:spcPct val="0"/>
        </a:spcAft>
        <a:defRPr sz="1800">
          <a:solidFill>
            <a:srgbClr val="800000"/>
          </a:solidFill>
          <a:latin typeface="Arial Black" pitchFamily="-97" charset="0"/>
          <a:ea typeface="MS PGothic" pitchFamily="34" charset="-128"/>
          <a:cs typeface="ＭＳ Ｐゴシック" pitchFamily="-97" charset="-128"/>
        </a:defRPr>
      </a:lvl5pPr>
      <a:lvl6pPr marL="342900" algn="l" rtl="0" fontAlgn="base">
        <a:spcBef>
          <a:spcPct val="0"/>
        </a:spcBef>
        <a:spcAft>
          <a:spcPct val="0"/>
        </a:spcAft>
        <a:defRPr sz="1800">
          <a:solidFill>
            <a:srgbClr val="800000"/>
          </a:solidFill>
          <a:latin typeface="Arial Black" pitchFamily="-97" charset="0"/>
        </a:defRPr>
      </a:lvl6pPr>
      <a:lvl7pPr marL="685800" algn="l" rtl="0" fontAlgn="base">
        <a:spcBef>
          <a:spcPct val="0"/>
        </a:spcBef>
        <a:spcAft>
          <a:spcPct val="0"/>
        </a:spcAft>
        <a:defRPr sz="1800">
          <a:solidFill>
            <a:srgbClr val="800000"/>
          </a:solidFill>
          <a:latin typeface="Arial Black" pitchFamily="-97" charset="0"/>
        </a:defRPr>
      </a:lvl7pPr>
      <a:lvl8pPr marL="1028700" algn="l" rtl="0" fontAlgn="base">
        <a:spcBef>
          <a:spcPct val="0"/>
        </a:spcBef>
        <a:spcAft>
          <a:spcPct val="0"/>
        </a:spcAft>
        <a:defRPr sz="1800">
          <a:solidFill>
            <a:srgbClr val="800000"/>
          </a:solidFill>
          <a:latin typeface="Arial Black" pitchFamily="-97" charset="0"/>
        </a:defRPr>
      </a:lvl8pPr>
      <a:lvl9pPr marL="1371600" algn="l" rtl="0" fontAlgn="base">
        <a:spcBef>
          <a:spcPct val="0"/>
        </a:spcBef>
        <a:spcAft>
          <a:spcPct val="0"/>
        </a:spcAft>
        <a:defRPr sz="1800">
          <a:solidFill>
            <a:srgbClr val="800000"/>
          </a:solidFill>
          <a:latin typeface="Arial Black" pitchFamily="-97" charset="0"/>
        </a:defRPr>
      </a:lvl9pPr>
    </p:titleStyle>
    <p:bodyStyle>
      <a:lvl1pPr marL="257175" indent="-257175" algn="l" rtl="0" eaLnBrk="0" fontAlgn="base" hangingPunct="0">
        <a:spcBef>
          <a:spcPct val="20000"/>
        </a:spcBef>
        <a:spcAft>
          <a:spcPct val="0"/>
        </a:spcAft>
        <a:buClr>
          <a:srgbClr val="800000"/>
        </a:buClr>
        <a:buChar char="•"/>
        <a:defRPr b="1">
          <a:solidFill>
            <a:schemeClr val="tx1"/>
          </a:solidFill>
          <a:latin typeface="+mn-lt"/>
          <a:ea typeface="MS PGothic" pitchFamily="34" charset="-128"/>
          <a:cs typeface="ＭＳ Ｐゴシック" pitchFamily="-97" charset="-128"/>
        </a:defRPr>
      </a:lvl1pPr>
      <a:lvl2pPr marL="557213" indent="-214313" algn="l" rtl="0" eaLnBrk="0" fontAlgn="base" hangingPunct="0">
        <a:spcBef>
          <a:spcPct val="20000"/>
        </a:spcBef>
        <a:spcAft>
          <a:spcPct val="0"/>
        </a:spcAft>
        <a:buClr>
          <a:srgbClr val="800000"/>
        </a:buClr>
        <a:buChar char="•"/>
        <a:defRPr>
          <a:solidFill>
            <a:schemeClr val="tx1"/>
          </a:solidFill>
          <a:latin typeface="+mn-lt"/>
          <a:ea typeface="MS PGothic" pitchFamily="34" charset="-128"/>
        </a:defRPr>
      </a:lvl2pPr>
      <a:lvl3pPr marL="857250" indent="-171450" algn="l" rtl="0" eaLnBrk="0" fontAlgn="base" hangingPunct="0">
        <a:spcBef>
          <a:spcPct val="20000"/>
        </a:spcBef>
        <a:spcAft>
          <a:spcPct val="0"/>
        </a:spcAft>
        <a:buClr>
          <a:srgbClr val="800000"/>
        </a:buClr>
        <a:buChar char="•"/>
        <a:defRPr sz="1200">
          <a:solidFill>
            <a:schemeClr val="tx1"/>
          </a:solidFill>
          <a:latin typeface="+mn-lt"/>
          <a:ea typeface="MS PGothic" pitchFamily="34" charset="-128"/>
        </a:defRPr>
      </a:lvl3pPr>
      <a:lvl4pPr marL="1200150" indent="-171450" algn="l" rtl="0" eaLnBrk="0" fontAlgn="base" hangingPunct="0">
        <a:spcBef>
          <a:spcPct val="20000"/>
        </a:spcBef>
        <a:spcAft>
          <a:spcPct val="0"/>
        </a:spcAft>
        <a:buClr>
          <a:srgbClr val="800000"/>
        </a:buClr>
        <a:buChar char="•"/>
        <a:defRPr sz="1050">
          <a:solidFill>
            <a:schemeClr val="tx1"/>
          </a:solidFill>
          <a:latin typeface="+mn-lt"/>
          <a:ea typeface="MS PGothic" pitchFamily="34" charset="-128"/>
        </a:defRPr>
      </a:lvl4pPr>
      <a:lvl5pPr marL="1543050" indent="-171450" algn="l" rtl="0" eaLnBrk="0" fontAlgn="base" hangingPunct="0">
        <a:spcBef>
          <a:spcPct val="20000"/>
        </a:spcBef>
        <a:spcAft>
          <a:spcPct val="0"/>
        </a:spcAft>
        <a:buClr>
          <a:srgbClr val="800000"/>
        </a:buClr>
        <a:buChar char="•"/>
        <a:defRPr sz="1050">
          <a:solidFill>
            <a:schemeClr val="tx1"/>
          </a:solidFill>
          <a:latin typeface="+mn-lt"/>
          <a:ea typeface="MS PGothic" pitchFamily="34" charset="-128"/>
        </a:defRPr>
      </a:lvl5pPr>
      <a:lvl6pPr marL="1885950" indent="-171450" algn="l" rtl="0" fontAlgn="base">
        <a:spcBef>
          <a:spcPct val="20000"/>
        </a:spcBef>
        <a:spcAft>
          <a:spcPct val="0"/>
        </a:spcAft>
        <a:buClr>
          <a:srgbClr val="800000"/>
        </a:buClr>
        <a:buChar char="•"/>
        <a:defRPr sz="1050">
          <a:solidFill>
            <a:schemeClr val="tx1"/>
          </a:solidFill>
          <a:latin typeface="+mn-lt"/>
          <a:ea typeface="ＭＳ Ｐゴシック" pitchFamily="-97" charset="-128"/>
        </a:defRPr>
      </a:lvl6pPr>
      <a:lvl7pPr marL="2228850" indent="-171450" algn="l" rtl="0" fontAlgn="base">
        <a:spcBef>
          <a:spcPct val="20000"/>
        </a:spcBef>
        <a:spcAft>
          <a:spcPct val="0"/>
        </a:spcAft>
        <a:buClr>
          <a:srgbClr val="800000"/>
        </a:buClr>
        <a:buChar char="•"/>
        <a:defRPr sz="1050">
          <a:solidFill>
            <a:schemeClr val="tx1"/>
          </a:solidFill>
          <a:latin typeface="+mn-lt"/>
          <a:ea typeface="ＭＳ Ｐゴシック" pitchFamily="-97" charset="-128"/>
        </a:defRPr>
      </a:lvl7pPr>
      <a:lvl8pPr marL="2571750" indent="-171450" algn="l" rtl="0" fontAlgn="base">
        <a:spcBef>
          <a:spcPct val="20000"/>
        </a:spcBef>
        <a:spcAft>
          <a:spcPct val="0"/>
        </a:spcAft>
        <a:buClr>
          <a:srgbClr val="800000"/>
        </a:buClr>
        <a:buChar char="•"/>
        <a:defRPr sz="1050">
          <a:solidFill>
            <a:schemeClr val="tx1"/>
          </a:solidFill>
          <a:latin typeface="+mn-lt"/>
          <a:ea typeface="ＭＳ Ｐゴシック" pitchFamily="-97" charset="-128"/>
        </a:defRPr>
      </a:lvl8pPr>
      <a:lvl9pPr marL="2914650" indent="-171450" algn="l" rtl="0" fontAlgn="base">
        <a:spcBef>
          <a:spcPct val="20000"/>
        </a:spcBef>
        <a:spcAft>
          <a:spcPct val="0"/>
        </a:spcAft>
        <a:buClr>
          <a:srgbClr val="800000"/>
        </a:buClr>
        <a:buChar char="•"/>
        <a:defRPr sz="1050">
          <a:solidFill>
            <a:schemeClr val="tx1"/>
          </a:solidFill>
          <a:latin typeface="+mn-lt"/>
          <a:ea typeface="ＭＳ Ｐゴシック" pitchFamily="-97"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5"/>
            <a:ext cx="8229600" cy="34624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lang="en-US" sz="900" smtClean="0"/>
            </a:lvl1pPr>
          </a:lstStyle>
          <a:p>
            <a:fld id="{D5370ECB-2B51-2D46-B3A4-F85A2E0BBBFB}" type="datetimeFigureOut">
              <a:rPr lang="en-US" smtClean="0"/>
              <a:t>10/12/2018</a:t>
            </a:fld>
            <a:endParaRPr lang="en-US"/>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endParaRPr lang="en-US"/>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fld id="{5D2BC551-23D4-724B-BC0B-57C422FE6D28}" type="slidenum">
              <a:rPr lang="en-US" smtClean="0"/>
              <a:t>‹#›</a:t>
            </a:fld>
            <a:endParaRPr lang="en-US"/>
          </a:p>
        </p:txBody>
      </p:sp>
    </p:spTree>
    <p:extLst>
      <p:ext uri="{BB962C8B-B14F-4D97-AF65-F5344CB8AC3E}">
        <p14:creationId xmlns:p14="http://schemas.microsoft.com/office/powerpoint/2010/main" val="82422573"/>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 id="2147484650" r:id="rId13"/>
    <p:sldLayoutId id="2147484651" r:id="rId14"/>
    <p:sldLayoutId id="2147484652" r:id="rId15"/>
    <p:sldLayoutId id="2147484653" r:id="rId16"/>
    <p:sldLayoutId id="2147484654" r:id="rId17"/>
    <p:sldLayoutId id="2147484655" r:id="rId18"/>
  </p:sldLayoutIdLst>
  <p:txStyles>
    <p:titleStyle>
      <a:lvl1pPr algn="l" defTabSz="457189"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5pPr>
      <a:lvl6pPr marL="457189" algn="l" defTabSz="457189" rtl="0" eaLnBrk="1" fontAlgn="base" hangingPunct="1">
        <a:spcBef>
          <a:spcPct val="0"/>
        </a:spcBef>
        <a:spcAft>
          <a:spcPct val="0"/>
        </a:spcAft>
        <a:defRPr sz="3700">
          <a:solidFill>
            <a:schemeClr val="tx2"/>
          </a:solidFill>
          <a:latin typeface="SapientCentroSlab-Light" charset="0"/>
          <a:ea typeface="ＭＳ Ｐゴシック" charset="0"/>
        </a:defRPr>
      </a:lvl6pPr>
      <a:lvl7pPr marL="914378" algn="l" defTabSz="457189"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566" algn="l" defTabSz="457189"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754" algn="l" defTabSz="457189"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594" indent="-228594" algn="l" defTabSz="457189"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189" indent="-228594" algn="l" defTabSz="457189"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783" indent="-228594" algn="l" defTabSz="457189"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378" indent="-228594" algn="l" defTabSz="457189"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2972" indent="-228594" algn="l" defTabSz="457189"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2776"/>
            </a:gs>
            <a:gs pos="100000">
              <a:srgbClr val="000F2E"/>
            </a:gs>
          </a:gsLst>
          <a:path path="rect">
            <a:fillToRect l="100000" t="100000"/>
          </a:path>
        </a:gra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B87D852-A8EE-4593-ACF7-250E6B40611A}"/>
              </a:ext>
            </a:extLst>
          </p:cNvPr>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C17DB102-1386-4BA6-BEFB-0AFD4A4CF8B8}"/>
              </a:ext>
            </a:extLst>
          </p:cNvPr>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D2DE3B9-C343-4454-B5B5-588FAFE7C359}"/>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solidFill>
                  <a:srgbClr val="FFFFFF"/>
                </a:solidFill>
              </a:defRPr>
            </a:lvl1pPr>
          </a:lstStyle>
          <a:p>
            <a:pPr>
              <a:defRPr/>
            </a:pPr>
            <a:endParaRPr lang="en-US"/>
          </a:p>
        </p:txBody>
      </p:sp>
      <p:sp>
        <p:nvSpPr>
          <p:cNvPr id="1029" name="Rectangle 5">
            <a:extLst>
              <a:ext uri="{FF2B5EF4-FFF2-40B4-BE49-F238E27FC236}">
                <a16:creationId xmlns:a16="http://schemas.microsoft.com/office/drawing/2014/main" id="{4F5D001C-1D0F-42FD-875C-43CE8F6D1F9F}"/>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solidFill>
                  <a:srgbClr val="FFFFFF"/>
                </a:solidFill>
              </a:defRPr>
            </a:lvl1pPr>
          </a:lstStyle>
          <a:p>
            <a:pPr>
              <a:defRPr/>
            </a:pPr>
            <a:endParaRPr lang="en-US"/>
          </a:p>
        </p:txBody>
      </p:sp>
      <p:sp>
        <p:nvSpPr>
          <p:cNvPr id="1030" name="Rectangle 6">
            <a:extLst>
              <a:ext uri="{FF2B5EF4-FFF2-40B4-BE49-F238E27FC236}">
                <a16:creationId xmlns:a16="http://schemas.microsoft.com/office/drawing/2014/main" id="{909877DA-8240-4C8B-8C47-3776B98C01B8}"/>
              </a:ext>
            </a:extLst>
          </p:cNvPr>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vl1pPr>
          </a:lstStyle>
          <a:p>
            <a:fld id="{35A6512E-9BA6-4BF4-8CAD-BEDEB6726FF0}" type="slidenum">
              <a:rPr lang="en-US" altLang="en-US"/>
              <a:pPr/>
              <a:t>‹#›</a:t>
            </a:fld>
            <a:endParaRPr lang="en-US" altLang="en-US"/>
          </a:p>
        </p:txBody>
      </p:sp>
      <p:sp>
        <p:nvSpPr>
          <p:cNvPr id="6151" name="Rectangle 7">
            <a:extLst>
              <a:ext uri="{FF2B5EF4-FFF2-40B4-BE49-F238E27FC236}">
                <a16:creationId xmlns:a16="http://schemas.microsoft.com/office/drawing/2014/main" id="{4CE129B8-4A23-4685-A53C-7074ED42B5C3}"/>
              </a:ext>
            </a:extLst>
          </p:cNvPr>
          <p:cNvSpPr>
            <a:spLocks noChangeArrowheads="1"/>
          </p:cNvSpPr>
          <p:nvPr/>
        </p:nvSpPr>
        <p:spPr bwMode="auto">
          <a:xfrm>
            <a:off x="8650288" y="4832748"/>
            <a:ext cx="157094" cy="161583"/>
          </a:xfrm>
          <a:prstGeom prst="rect">
            <a:avLst/>
          </a:prstGeom>
          <a:noFill/>
          <a:ln w="9525">
            <a:noFill/>
            <a:miter lim="800000"/>
            <a:headEnd/>
            <a:tailEnd/>
          </a:ln>
        </p:spPr>
        <p:txBody>
          <a:bodyPr wrap="none" lIns="0" tIns="0" rIns="0" bIns="0">
            <a:spAutoFit/>
          </a:bodyPr>
          <a:lstStyle>
            <a:lvl1pPr eaLnBrk="0" hangingPunct="0">
              <a:defRPr sz="1500" b="1">
                <a:solidFill>
                  <a:srgbClr val="FFFFFF"/>
                </a:solidFill>
                <a:latin typeface="Times New Roman" panose="02020603050405020304" pitchFamily="18" charset="0"/>
              </a:defRPr>
            </a:lvl1pPr>
            <a:lvl2pPr marL="742950" indent="-285750" eaLnBrk="0" hangingPunct="0">
              <a:defRPr sz="1500" b="1">
                <a:solidFill>
                  <a:srgbClr val="FFFFFF"/>
                </a:solidFill>
                <a:latin typeface="Times New Roman" panose="02020603050405020304" pitchFamily="18" charset="0"/>
              </a:defRPr>
            </a:lvl2pPr>
            <a:lvl3pPr marL="1143000" indent="-228600" eaLnBrk="0" hangingPunct="0">
              <a:defRPr sz="1500" b="1">
                <a:solidFill>
                  <a:srgbClr val="FFFFFF"/>
                </a:solidFill>
                <a:latin typeface="Times New Roman" panose="02020603050405020304" pitchFamily="18" charset="0"/>
              </a:defRPr>
            </a:lvl3pPr>
            <a:lvl4pPr marL="1600200" indent="-228600" eaLnBrk="0" hangingPunct="0">
              <a:defRPr sz="1500" b="1">
                <a:solidFill>
                  <a:srgbClr val="FFFFFF"/>
                </a:solidFill>
                <a:latin typeface="Times New Roman" panose="02020603050405020304" pitchFamily="18" charset="0"/>
              </a:defRPr>
            </a:lvl4pPr>
            <a:lvl5pPr marL="2057400" indent="-228600" eaLnBrk="0" hangingPunct="0">
              <a:defRPr sz="1500" b="1">
                <a:solidFill>
                  <a:srgbClr val="FFFFFF"/>
                </a:solidFill>
                <a:latin typeface="Times New Roman" panose="02020603050405020304" pitchFamily="18" charset="0"/>
              </a:defRPr>
            </a:lvl5pPr>
            <a:lvl6pPr marL="2514600" indent="-228600" eaLnBrk="0" fontAlgn="base" hangingPunct="0">
              <a:spcBef>
                <a:spcPct val="0"/>
              </a:spcBef>
              <a:spcAft>
                <a:spcPct val="0"/>
              </a:spcAft>
              <a:defRPr sz="1500" b="1">
                <a:solidFill>
                  <a:srgbClr val="FFFFFF"/>
                </a:solidFill>
                <a:latin typeface="Times New Roman" panose="02020603050405020304" pitchFamily="18" charset="0"/>
              </a:defRPr>
            </a:lvl6pPr>
            <a:lvl7pPr marL="2971800" indent="-228600" eaLnBrk="0" fontAlgn="base" hangingPunct="0">
              <a:spcBef>
                <a:spcPct val="0"/>
              </a:spcBef>
              <a:spcAft>
                <a:spcPct val="0"/>
              </a:spcAft>
              <a:defRPr sz="1500" b="1">
                <a:solidFill>
                  <a:srgbClr val="FFFFFF"/>
                </a:solidFill>
                <a:latin typeface="Times New Roman" panose="02020603050405020304" pitchFamily="18" charset="0"/>
              </a:defRPr>
            </a:lvl7pPr>
            <a:lvl8pPr marL="3429000" indent="-228600" eaLnBrk="0" fontAlgn="base" hangingPunct="0">
              <a:spcBef>
                <a:spcPct val="0"/>
              </a:spcBef>
              <a:spcAft>
                <a:spcPct val="0"/>
              </a:spcAft>
              <a:defRPr sz="1500" b="1">
                <a:solidFill>
                  <a:srgbClr val="FFFFFF"/>
                </a:solidFill>
                <a:latin typeface="Times New Roman" panose="02020603050405020304" pitchFamily="18" charset="0"/>
              </a:defRPr>
            </a:lvl8pPr>
            <a:lvl9pPr marL="3886200" indent="-228600" eaLnBrk="0" fontAlgn="base" hangingPunct="0">
              <a:spcBef>
                <a:spcPct val="0"/>
              </a:spcBef>
              <a:spcAft>
                <a:spcPct val="0"/>
              </a:spcAft>
              <a:defRPr sz="1500" b="1">
                <a:solidFill>
                  <a:srgbClr val="FFFFFF"/>
                </a:solidFill>
                <a:latin typeface="Times New Roman" panose="02020603050405020304" pitchFamily="18" charset="0"/>
              </a:defRPr>
            </a:lvl9pPr>
          </a:lstStyle>
          <a:p>
            <a:pPr eaLnBrk="1" hangingPunct="1"/>
            <a:fld id="{62FFC57C-06CA-4677-B54E-1EA864746C92}" type="slidenum">
              <a:rPr lang="en-US" altLang="en-US" sz="1050" b="0"/>
              <a:pPr eaLnBrk="1" hangingPunct="1"/>
              <a:t>‹#›</a:t>
            </a:fld>
            <a:endParaRPr lang="en-US" altLang="en-US" sz="1050" b="0"/>
          </a:p>
        </p:txBody>
      </p:sp>
    </p:spTree>
    <p:extLst>
      <p:ext uri="{BB962C8B-B14F-4D97-AF65-F5344CB8AC3E}">
        <p14:creationId xmlns:p14="http://schemas.microsoft.com/office/powerpoint/2010/main" val="3245780172"/>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 id="2147484668" r:id="rId12"/>
  </p:sldLayoutIdLst>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113468"/>
        </a:solidFill>
        <a:effectLst/>
      </p:bgPr>
    </p:bg>
    <p:spTree>
      <p:nvGrpSpPr>
        <p:cNvPr id="1" name=""/>
        <p:cNvGrpSpPr/>
        <p:nvPr/>
      </p:nvGrpSpPr>
      <p:grpSpPr>
        <a:xfrm>
          <a:off x="0" y="0"/>
          <a:ext cx="0" cy="0"/>
          <a:chOff x="0" y="0"/>
          <a:chExt cx="0" cy="0"/>
        </a:xfrm>
      </p:grpSpPr>
      <p:pic>
        <p:nvPicPr>
          <p:cNvPr id="6" name="Picture 5" descr="ASC_1007 AM18 FacultySpeakerSlides_V5.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29711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7822407" y="4886325"/>
            <a:ext cx="184731" cy="248209"/>
          </a:xfrm>
          <a:prstGeom prst="rect">
            <a:avLst/>
          </a:prstGeom>
          <a:noFill/>
        </p:spPr>
        <p:txBody>
          <a:bodyPr wrap="none" rtlCol="0">
            <a:spAutoFit/>
          </a:bodyPr>
          <a:lstStyle/>
          <a:p>
            <a:endParaRPr lang="en-US" sz="1013" dirty="0"/>
          </a:p>
        </p:txBody>
      </p:sp>
    </p:spTree>
    <p:extLst>
      <p:ext uri="{BB962C8B-B14F-4D97-AF65-F5344CB8AC3E}">
        <p14:creationId xmlns:p14="http://schemas.microsoft.com/office/powerpoint/2010/main" val="803772316"/>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Lst>
  <p:hf hdr="0" ftr="0" dt="0"/>
  <p:txStyles>
    <p:titleStyle>
      <a:lvl1pPr algn="l" defTabSz="685800" rtl="0" eaLnBrk="1" latinLnBrk="0" hangingPunct="1">
        <a:lnSpc>
          <a:spcPct val="90000"/>
        </a:lnSpc>
        <a:spcBef>
          <a:spcPct val="0"/>
        </a:spcBef>
        <a:buNone/>
        <a:defRPr sz="2850" b="1" i="0" kern="1200" baseline="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5"/>
            <a:ext cx="8229600" cy="34624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lang="en-US" sz="900" smtClean="0"/>
            </a:lvl1pPr>
          </a:lstStyle>
          <a:p>
            <a:fld id="{D5370ECB-2B51-2D46-B3A4-F85A2E0BBBFB}" type="datetimeFigureOut">
              <a:rPr lang="en-US" smtClean="0"/>
              <a:t>10/12/2018</a:t>
            </a:fld>
            <a:endParaRPr lang="en-US"/>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endParaRPr lang="en-US"/>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fld id="{5D2BC551-23D4-724B-BC0B-57C422FE6D28}" type="slidenum">
              <a:rPr lang="en-US" smtClean="0"/>
              <a:t>‹#›</a:t>
            </a:fld>
            <a:endParaRPr lang="en-US"/>
          </a:p>
        </p:txBody>
      </p:sp>
    </p:spTree>
    <p:extLst>
      <p:ext uri="{BB962C8B-B14F-4D97-AF65-F5344CB8AC3E}">
        <p14:creationId xmlns:p14="http://schemas.microsoft.com/office/powerpoint/2010/main" val="1045959799"/>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 id="2147484693" r:id="rId12"/>
    <p:sldLayoutId id="2147484694" r:id="rId13"/>
    <p:sldLayoutId id="2147484695" r:id="rId14"/>
    <p:sldLayoutId id="2147484696" r:id="rId15"/>
    <p:sldLayoutId id="2147484697" r:id="rId16"/>
    <p:sldLayoutId id="2147484698" r:id="rId17"/>
    <p:sldLayoutId id="2147484699" r:id="rId18"/>
  </p:sldLayoutIdLst>
  <p:txStyles>
    <p:titleStyle>
      <a:lvl1pPr algn="l" defTabSz="457189"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5pPr>
      <a:lvl6pPr marL="457189" algn="l" defTabSz="457189" rtl="0" eaLnBrk="1" fontAlgn="base" hangingPunct="1">
        <a:spcBef>
          <a:spcPct val="0"/>
        </a:spcBef>
        <a:spcAft>
          <a:spcPct val="0"/>
        </a:spcAft>
        <a:defRPr sz="3700">
          <a:solidFill>
            <a:schemeClr val="tx2"/>
          </a:solidFill>
          <a:latin typeface="SapientCentroSlab-Light" charset="0"/>
          <a:ea typeface="ＭＳ Ｐゴシック" charset="0"/>
        </a:defRPr>
      </a:lvl6pPr>
      <a:lvl7pPr marL="914378" algn="l" defTabSz="457189"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566" algn="l" defTabSz="457189"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754" algn="l" defTabSz="457189"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594" indent="-228594" algn="l" defTabSz="457189"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189" indent="-228594" algn="l" defTabSz="457189"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783" indent="-228594" algn="l" defTabSz="457189"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378" indent="-228594" algn="l" defTabSz="457189"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2972" indent="-228594" algn="l" defTabSz="457189"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shutterstock_195782243_SMALL_FADE.jp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396552" y="2"/>
            <a:ext cx="3744516" cy="173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28650" y="274639"/>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21898" tIns="60949" rIns="121898" bIns="60949" rtlCol="0" anchor="t">
            <a:normAutofit/>
          </a:bodyPr>
          <a:lstStyle/>
          <a:p>
            <a:pPr marL="0" marR="0" lvl="0" indent="0" defTabSz="342892" fontAlgn="auto">
              <a:spcBef>
                <a:spcPct val="20000"/>
              </a:spcBef>
              <a:spcAft>
                <a:spcPts val="0"/>
              </a:spcAft>
              <a:buClrTx/>
              <a:buSzTx/>
              <a:buFont typeface="Arial" panose="020B0604020202020204" pitchFamily="34" charset="0"/>
              <a:tabLst/>
            </a:pPr>
            <a:r>
              <a:rPr lang="en-US"/>
              <a:t>Click to edit Master title style</a:t>
            </a:r>
            <a:endParaRPr lang="en-GB"/>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marL="341702" lvl="0" indent="-341702" defTabSz="455999" eaLnBrk="0" fontAlgn="base" hangingPunct="0">
              <a:spcBef>
                <a:spcPct val="20000"/>
              </a:spcBef>
              <a:spcAft>
                <a:spcPct val="0"/>
              </a:spcAft>
            </a:pPr>
            <a:r>
              <a:rPr lang="en-US"/>
              <a:t>Edit Master text styles</a:t>
            </a:r>
          </a:p>
          <a:p>
            <a:pPr marL="741742" lvl="1" indent="-284553" defTabSz="455999" eaLnBrk="0" fontAlgn="base" hangingPunct="0">
              <a:spcBef>
                <a:spcPct val="20000"/>
              </a:spcBef>
              <a:spcAft>
                <a:spcPct val="0"/>
              </a:spcAft>
              <a:buChar char="–"/>
            </a:pPr>
            <a:r>
              <a:rPr lang="en-US"/>
              <a:t>Second level</a:t>
            </a:r>
          </a:p>
          <a:p>
            <a:pPr marL="1141781" lvl="2" indent="-227405" defTabSz="455999" eaLnBrk="0" fontAlgn="base" hangingPunct="0">
              <a:spcBef>
                <a:spcPct val="20000"/>
              </a:spcBef>
              <a:spcAft>
                <a:spcPct val="0"/>
              </a:spcAft>
            </a:pPr>
            <a:r>
              <a:rPr lang="en-US"/>
              <a:t>Third level</a:t>
            </a:r>
          </a:p>
          <a:p>
            <a:pPr marL="1598970" lvl="3" indent="-227405" defTabSz="455999" eaLnBrk="0" fontAlgn="base" hangingPunct="0">
              <a:spcBef>
                <a:spcPct val="20000"/>
              </a:spcBef>
              <a:spcAft>
                <a:spcPct val="0"/>
              </a:spcAft>
              <a:buChar char="–"/>
            </a:pPr>
            <a:r>
              <a:rPr lang="en-US"/>
              <a:t>Fourth level</a:t>
            </a:r>
          </a:p>
          <a:p>
            <a:pPr marL="2056159" lvl="4" indent="-227405" defTabSz="455999" eaLnBrk="0" fontAlgn="base" hangingPunct="0">
              <a:spcBef>
                <a:spcPct val="20000"/>
              </a:spcBef>
              <a:spcAft>
                <a:spcPct val="0"/>
              </a:spcAft>
              <a:buChar char="»"/>
            </a:pPr>
            <a:r>
              <a:rPr lang="en-US"/>
              <a:t>Fifth level</a:t>
            </a:r>
            <a:endParaRPr lang="en-GB"/>
          </a:p>
        </p:txBody>
      </p:sp>
    </p:spTree>
    <p:extLst>
      <p:ext uri="{BB962C8B-B14F-4D97-AF65-F5344CB8AC3E}">
        <p14:creationId xmlns:p14="http://schemas.microsoft.com/office/powerpoint/2010/main" val="472580730"/>
      </p:ext>
    </p:extLst>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Lst>
  <p:transition>
    <p:fade/>
  </p:transition>
  <p:txStyles>
    <p:titleStyle>
      <a:lvl1pPr algn="l" defTabSz="914378" rtl="0" eaLnBrk="1" latinLnBrk="0" hangingPunct="1">
        <a:lnSpc>
          <a:spcPct val="90000"/>
        </a:lnSpc>
        <a:spcBef>
          <a:spcPct val="0"/>
        </a:spcBef>
        <a:buNone/>
        <a:defRPr kumimoji="0" lang="en-GB" sz="2400" b="1" i="0" u="none" strike="noStrike" kern="0" cap="none" spc="0" normalizeH="0" baseline="0" smtClean="0">
          <a:ln>
            <a:noFill/>
          </a:ln>
          <a:solidFill>
            <a:srgbClr val="0E7AC4"/>
          </a:solidFill>
          <a:effectLst/>
          <a:uLnTx/>
          <a:uFillTx/>
          <a:latin typeface="Arial" panose="020B0604020202020204" pitchFamily="34" charset="0"/>
          <a:ea typeface="+mn-ea"/>
          <a:cs typeface="Arial" panose="020B0604020202020204" pitchFamily="34" charset="0"/>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lang="en-US" sz="2100" kern="1200" smtClean="0">
          <a:solidFill>
            <a:schemeClr val="tx1"/>
          </a:solidFill>
          <a:latin typeface="Arial" panose="020B0604020202020204" pitchFamily="34" charset="0"/>
          <a:ea typeface="+mn-ea"/>
          <a:cs typeface="Arial" panose="020B0604020202020204" pitchFamily="34" charset="0"/>
        </a:defRPr>
      </a:lvl1pPr>
      <a:lvl2pPr marL="685783" indent="-228594" algn="l" defTabSz="914378"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lnSpc>
          <a:spcPct val="90000"/>
        </a:lnSpc>
        <a:spcBef>
          <a:spcPts val="500"/>
        </a:spcBef>
        <a:buFont typeface="Arial" panose="020B0604020202020204" pitchFamily="34" charset="0"/>
        <a:buChar char="•"/>
        <a:defRPr lang="en-US" sz="1350" kern="1200" smtClean="0">
          <a:solidFill>
            <a:schemeClr val="tx1"/>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lnSpc>
          <a:spcPct val="90000"/>
        </a:lnSpc>
        <a:spcBef>
          <a:spcPts val="500"/>
        </a:spcBef>
        <a:buFont typeface="Arial" panose="020B0604020202020204" pitchFamily="34" charset="0"/>
        <a:buChar char="•"/>
        <a:defRPr lang="en-US" sz="1200" kern="1200" smtClean="0">
          <a:solidFill>
            <a:schemeClr val="tx1"/>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lnSpc>
          <a:spcPct val="90000"/>
        </a:lnSpc>
        <a:spcBef>
          <a:spcPts val="500"/>
        </a:spcBef>
        <a:buFont typeface="Arial" panose="020B0604020202020204" pitchFamily="34" charset="0"/>
        <a:buChar char="•"/>
        <a:defRPr lang="en-GB"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10365-C54F-4261-A7E0-2E015F72419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6D581F-0112-4232-9AD3-262DC920DBB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8126F-EB61-4A6F-8AA5-EFA1AFF4243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FF2C22C-70FE-442D-A199-9302B1C30470}" type="datetimeFigureOut">
              <a:rPr lang="en-US" smtClean="0"/>
              <a:t>10/12/2018</a:t>
            </a:fld>
            <a:endParaRPr lang="en-US" dirty="0"/>
          </a:p>
        </p:txBody>
      </p:sp>
      <p:sp>
        <p:nvSpPr>
          <p:cNvPr id="5" name="Footer Placeholder 4">
            <a:extLst>
              <a:ext uri="{FF2B5EF4-FFF2-40B4-BE49-F238E27FC236}">
                <a16:creationId xmlns:a16="http://schemas.microsoft.com/office/drawing/2014/main" id="{5C29202C-109D-46FF-9267-AA530715463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908CEFE-A803-4CE7-BA89-D78FDECF07A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4B4D47-8519-4B56-9087-ACEF132991F5}" type="slidenum">
              <a:rPr lang="en-US" smtClean="0"/>
              <a:t>‹#›</a:t>
            </a:fld>
            <a:endParaRPr lang="en-US" dirty="0"/>
          </a:p>
        </p:txBody>
      </p:sp>
    </p:spTree>
    <p:extLst>
      <p:ext uri="{BB962C8B-B14F-4D97-AF65-F5344CB8AC3E}">
        <p14:creationId xmlns:p14="http://schemas.microsoft.com/office/powerpoint/2010/main" val="968662877"/>
      </p:ext>
    </p:extLst>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 id="2147484721" r:id="rId12"/>
    <p:sldLayoutId id="214748472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shutterstock_195782243_SMALL_FADE.jp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396552" y="1"/>
            <a:ext cx="3744516" cy="173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21898" tIns="60949" rIns="121898" bIns="60949" rtlCol="0" anchor="t">
            <a:normAutofit/>
          </a:bodyPr>
          <a:lstStyle/>
          <a:p>
            <a:pPr marL="0" marR="0" lvl="0" indent="0" defTabSz="342900" fontAlgn="auto">
              <a:spcBef>
                <a:spcPct val="20000"/>
              </a:spcBef>
              <a:spcAft>
                <a:spcPts val="0"/>
              </a:spcAft>
              <a:buClrTx/>
              <a:buSzTx/>
              <a:buFont typeface="Arial" panose="020B0604020202020204" pitchFamily="34" charset="0"/>
              <a:tabLst/>
            </a:pPr>
            <a:r>
              <a:rPr lang="en-US"/>
              <a:t>Click to edit Master title style</a:t>
            </a:r>
            <a:endParaRPr lang="en-GB"/>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marL="341710" lvl="0" indent="-341710" defTabSz="456010" eaLnBrk="0" fontAlgn="base" hangingPunct="0">
              <a:spcBef>
                <a:spcPct val="20000"/>
              </a:spcBef>
              <a:spcAft>
                <a:spcPct val="0"/>
              </a:spcAft>
            </a:pPr>
            <a:r>
              <a:rPr lang="en-US"/>
              <a:t>Edit Master text styles</a:t>
            </a:r>
          </a:p>
          <a:p>
            <a:pPr marL="741760" lvl="1" indent="-284560" defTabSz="456010" eaLnBrk="0" fontAlgn="base" hangingPunct="0">
              <a:spcBef>
                <a:spcPct val="20000"/>
              </a:spcBef>
              <a:spcAft>
                <a:spcPct val="0"/>
              </a:spcAft>
              <a:buChar char="–"/>
            </a:pPr>
            <a:r>
              <a:rPr lang="en-US"/>
              <a:t>Second level</a:t>
            </a:r>
          </a:p>
          <a:p>
            <a:pPr marL="1141810" lvl="2" indent="-227410" defTabSz="456010" eaLnBrk="0" fontAlgn="base" hangingPunct="0">
              <a:spcBef>
                <a:spcPct val="20000"/>
              </a:spcBef>
              <a:spcAft>
                <a:spcPct val="0"/>
              </a:spcAft>
            </a:pPr>
            <a:r>
              <a:rPr lang="en-US"/>
              <a:t>Third level</a:t>
            </a:r>
          </a:p>
          <a:p>
            <a:pPr marL="1599010" lvl="3" indent="-227410" defTabSz="456010" eaLnBrk="0" fontAlgn="base" hangingPunct="0">
              <a:spcBef>
                <a:spcPct val="20000"/>
              </a:spcBef>
              <a:spcAft>
                <a:spcPct val="0"/>
              </a:spcAft>
              <a:buChar char="–"/>
            </a:pPr>
            <a:r>
              <a:rPr lang="en-US"/>
              <a:t>Fourth level</a:t>
            </a:r>
          </a:p>
          <a:p>
            <a:pPr marL="2056210" lvl="4" indent="-227410" defTabSz="456010" eaLnBrk="0" fontAlgn="base" hangingPunct="0">
              <a:spcBef>
                <a:spcPct val="20000"/>
              </a:spcBef>
              <a:spcAft>
                <a:spcPct val="0"/>
              </a:spcAft>
              <a:buChar char="»"/>
            </a:pPr>
            <a:r>
              <a:rPr lang="en-US"/>
              <a:t>Fifth level</a:t>
            </a:r>
            <a:endParaRPr lang="en-GB"/>
          </a:p>
        </p:txBody>
      </p:sp>
    </p:spTree>
    <p:extLst>
      <p:ext uri="{BB962C8B-B14F-4D97-AF65-F5344CB8AC3E}">
        <p14:creationId xmlns:p14="http://schemas.microsoft.com/office/powerpoint/2010/main" val="73555793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Lst>
  <p:transition>
    <p:fade/>
  </p:transition>
  <p:txStyles>
    <p:titleStyle>
      <a:lvl1pPr algn="l" defTabSz="914400" rtl="0" eaLnBrk="1" latinLnBrk="0" hangingPunct="1">
        <a:lnSpc>
          <a:spcPct val="90000"/>
        </a:lnSpc>
        <a:spcBef>
          <a:spcPct val="0"/>
        </a:spcBef>
        <a:buNone/>
        <a:defRPr kumimoji="0" lang="en-GB" sz="2400" b="1" i="0" u="none" strike="noStrike" kern="0" cap="none" spc="0" normalizeH="0" baseline="0" smtClean="0">
          <a:ln>
            <a:noFill/>
          </a:ln>
          <a:solidFill>
            <a:srgbClr val="0E7AC4"/>
          </a:solidFill>
          <a:effectLst/>
          <a:uLnTx/>
          <a:uFillTx/>
          <a:latin typeface="Arial" panose="020B0604020202020204" pitchFamily="34" charset="0"/>
          <a:ea typeface="+mn-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10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350" kern="1200" smtClean="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200" kern="1200" smtClean="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D1020E-6A18-44D1-B535-07ACCFD0B6B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A45D7A-03F9-4DB4-9E2F-0F8370CA8D5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C06D2-4293-4FD8-B1DC-99B85740D98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80C186A-786B-46E1-9B39-33B873398BCA}" type="datetimeFigureOut">
              <a:rPr lang="en-US" smtClean="0"/>
              <a:t>10/12/2018</a:t>
            </a:fld>
            <a:endParaRPr lang="en-US"/>
          </a:p>
        </p:txBody>
      </p:sp>
      <p:sp>
        <p:nvSpPr>
          <p:cNvPr id="5" name="Footer Placeholder 4">
            <a:extLst>
              <a:ext uri="{FF2B5EF4-FFF2-40B4-BE49-F238E27FC236}">
                <a16:creationId xmlns:a16="http://schemas.microsoft.com/office/drawing/2014/main" id="{D8EAB261-33FE-4545-8FBC-6895BD9F361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72FBF2-E4DE-4722-A1B0-B585420C8EF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1B42CBE-43E6-498E-87EC-1316D0577B50}" type="slidenum">
              <a:rPr lang="en-US" smtClean="0"/>
              <a:t>‹#›</a:t>
            </a:fld>
            <a:endParaRPr lang="en-US"/>
          </a:p>
        </p:txBody>
      </p:sp>
    </p:spTree>
    <p:extLst>
      <p:ext uri="{BB962C8B-B14F-4D97-AF65-F5344CB8AC3E}">
        <p14:creationId xmlns:p14="http://schemas.microsoft.com/office/powerpoint/2010/main" val="3950257680"/>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E1F76BB-AE01-374F-BC9D-72325ADD22E5}" type="datetimeFigureOut">
              <a:rPr lang="en-US" smtClean="0"/>
              <a:t>10/12/2018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7B8BC7-E0EE-C144-9899-55946FF564C1}" type="slidenum">
              <a:rPr lang="en-US" smtClean="0"/>
              <a:t>‹#›</a:t>
            </a:fld>
            <a:endParaRPr lang="en-US"/>
          </a:p>
        </p:txBody>
      </p:sp>
    </p:spTree>
    <p:extLst>
      <p:ext uri="{BB962C8B-B14F-4D97-AF65-F5344CB8AC3E}">
        <p14:creationId xmlns:p14="http://schemas.microsoft.com/office/powerpoint/2010/main" val="1205752590"/>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b="0">
                <a:solidFill>
                  <a:prstClr val="black">
                    <a:tint val="75000"/>
                  </a:prstClr>
                </a:solidFill>
                <a:latin typeface="Calibri"/>
                <a:ea typeface="+mn-ea"/>
                <a:cs typeface="+mn-cs"/>
              </a:defRPr>
            </a:lvl1pPr>
          </a:lstStyle>
          <a:p>
            <a:pPr eaLnBrk="1" hangingPunct="1">
              <a:defRPr/>
            </a:pPr>
            <a:fld id="{B670FF48-4D8D-4894-9341-894CFC9A347C}" type="datetimeFigureOut">
              <a:rPr lang="en-US"/>
              <a:pPr eaLnBrk="1" hangingPunct="1">
                <a:defRPr/>
              </a:pPr>
              <a:t>10/12/2018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b="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900" b="0">
                <a:solidFill>
                  <a:prstClr val="black">
                    <a:tint val="75000"/>
                  </a:prstClr>
                </a:solidFill>
                <a:latin typeface="Calibri"/>
                <a:ea typeface="+mn-ea"/>
                <a:cs typeface="+mn-cs"/>
              </a:defRPr>
            </a:lvl1pPr>
          </a:lstStyle>
          <a:p>
            <a:pPr eaLnBrk="1" hangingPunct="1">
              <a:defRPr/>
            </a:pPr>
            <a:fld id="{3AE36A66-08F1-4AFF-BD32-9AD0DF5AF062}" type="slidenum">
              <a:rPr lang="en-US"/>
              <a:pPr eaLnBrk="1" hangingPunct="1">
                <a:defRPr/>
              </a:pPr>
              <a:t>‹#›</a:t>
            </a:fld>
            <a:endParaRPr lang="en-US"/>
          </a:p>
        </p:txBody>
      </p:sp>
    </p:spTree>
    <p:extLst>
      <p:ext uri="{BB962C8B-B14F-4D97-AF65-F5344CB8AC3E}">
        <p14:creationId xmlns:p14="http://schemas.microsoft.com/office/powerpoint/2010/main" val="3332094449"/>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ransition spd="slow">
    <p:fade/>
  </p:transition>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2654"/>
            <a:ext cx="8229600" cy="346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31747" name="Text Placeholder 2"/>
          <p:cNvSpPr>
            <a:spLocks noGrp="1"/>
          </p:cNvSpPr>
          <p:nvPr>
            <p:ph type="body" idx="1"/>
          </p:nvPr>
        </p:nvSpPr>
        <p:spPr bwMode="auto">
          <a:xfrm>
            <a:off x="457200" y="990601"/>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3"/>
          <p:cNvSpPr>
            <a:spLocks noGrp="1"/>
          </p:cNvSpPr>
          <p:nvPr>
            <p:ph type="dt" sz="half" idx="2"/>
          </p:nvPr>
        </p:nvSpPr>
        <p:spPr>
          <a:xfrm>
            <a:off x="457200" y="4767263"/>
            <a:ext cx="2133600" cy="273844"/>
          </a:xfrm>
          <a:prstGeom prst="rect">
            <a:avLst/>
          </a:prstGeom>
        </p:spPr>
        <p:txBody>
          <a:bodyPr vert="horz" wrap="square" lIns="0" tIns="0" rIns="0" bIns="0" numCol="1" anchor="ctr" anchorCtr="0" compatLnSpc="1">
            <a:prstTxWarp prst="textNoShape">
              <a:avLst/>
            </a:prstTxWarp>
          </a:bodyPr>
          <a:lstStyle>
            <a:lvl1pPr>
              <a:defRPr sz="728">
                <a:solidFill>
                  <a:srgbClr val="7F7F7F"/>
                </a:solidFill>
                <a:latin typeface="Arial" panose="020B0604020202020204" pitchFamily="34" charset="0"/>
              </a:defRPr>
            </a:lvl1pPr>
          </a:lstStyle>
          <a:p>
            <a:pPr>
              <a:defRPr/>
            </a:pPr>
            <a:endParaRPr lang="en-US" altLang="en-US"/>
          </a:p>
        </p:txBody>
      </p:sp>
      <p:sp>
        <p:nvSpPr>
          <p:cNvPr id="11" name="Footer Placeholder 4"/>
          <p:cNvSpPr>
            <a:spLocks noGrp="1"/>
          </p:cNvSpPr>
          <p:nvPr>
            <p:ph type="ftr" sz="quarter" idx="3"/>
          </p:nvPr>
        </p:nvSpPr>
        <p:spPr>
          <a:xfrm>
            <a:off x="3124200" y="4767263"/>
            <a:ext cx="2895600" cy="273844"/>
          </a:xfrm>
          <a:prstGeom prst="rect">
            <a:avLst/>
          </a:prstGeom>
        </p:spPr>
        <p:txBody>
          <a:bodyPr vert="horz" lIns="0" tIns="0" rIns="0" bIns="0" rtlCol="0" anchor="ctr"/>
          <a:lstStyle>
            <a:lvl1pPr algn="ctr" fontAlgn="auto">
              <a:spcBef>
                <a:spcPts val="0"/>
              </a:spcBef>
              <a:spcAft>
                <a:spcPts val="0"/>
              </a:spcAft>
              <a:defRPr sz="728">
                <a:solidFill>
                  <a:srgbClr val="7F7F7F"/>
                </a:solidFill>
                <a:latin typeface="+mn-lt"/>
                <a:ea typeface="+mn-ea"/>
                <a:cs typeface="SapientSansRegular"/>
              </a:defRPr>
            </a:lvl1pPr>
          </a:lstStyle>
          <a:p>
            <a:pPr>
              <a:defRPr/>
            </a:pPr>
            <a:r>
              <a:rPr lang="en-US"/>
              <a:t>CONFIDENTIAL INFORMATION To be Shown at the Cytokine Advisory Board Meeting Only</a:t>
            </a:r>
          </a:p>
        </p:txBody>
      </p:sp>
      <p:sp>
        <p:nvSpPr>
          <p:cNvPr id="12" name="Slide Number Placeholder 5"/>
          <p:cNvSpPr>
            <a:spLocks noGrp="1"/>
          </p:cNvSpPr>
          <p:nvPr>
            <p:ph type="sldNum" sz="quarter" idx="4"/>
          </p:nvPr>
        </p:nvSpPr>
        <p:spPr>
          <a:xfrm>
            <a:off x="6553200" y="4767263"/>
            <a:ext cx="2133600" cy="273844"/>
          </a:xfrm>
          <a:prstGeom prst="rect">
            <a:avLst/>
          </a:prstGeom>
        </p:spPr>
        <p:txBody>
          <a:bodyPr vert="horz" wrap="square" lIns="0" tIns="0" rIns="0" bIns="0" numCol="1" anchor="ctr" anchorCtr="0" compatLnSpc="1">
            <a:prstTxWarp prst="textNoShape">
              <a:avLst/>
            </a:prstTxWarp>
          </a:bodyPr>
          <a:lstStyle>
            <a:lvl1pPr algn="r">
              <a:defRPr sz="728">
                <a:solidFill>
                  <a:srgbClr val="7F7F7F"/>
                </a:solidFill>
                <a:latin typeface="Arial" panose="020B0604020202020204" pitchFamily="34" charset="0"/>
              </a:defRPr>
            </a:lvl1pPr>
          </a:lstStyle>
          <a:p>
            <a:pPr>
              <a:defRPr/>
            </a:pPr>
            <a:fld id="{E69FE0DC-D671-4DAA-90AA-01A42F81EC14}" type="slidenum">
              <a:rPr lang="en-US" altLang="en-US"/>
              <a:pPr>
                <a:defRPr/>
              </a:pPr>
              <a:t>‹#›</a:t>
            </a:fld>
            <a:endParaRPr lang="en-US" altLang="en-US"/>
          </a:p>
        </p:txBody>
      </p:sp>
    </p:spTree>
    <p:extLst>
      <p:ext uri="{BB962C8B-B14F-4D97-AF65-F5344CB8AC3E}">
        <p14:creationId xmlns:p14="http://schemas.microsoft.com/office/powerpoint/2010/main" val="2957984681"/>
      </p:ext>
    </p:extLst>
  </p:cSld>
  <p:clrMap bg1="lt1" tx1="dk1" bg2="lt2" tx2="dk2" accent1="accent1" accent2="accent2" accent3="accent3" accent4="accent4" accent5="accent5" accent6="accent6" hlink="hlink" folHlink="folHlink"/>
  <p:sldLayoutIdLst>
    <p:sldLayoutId id="2147484504" r:id="rId1"/>
    <p:sldLayoutId id="2147484606" r:id="rId2"/>
  </p:sldLayoutIdLst>
  <p:hf hdr="0" dt="0"/>
  <p:txStyles>
    <p:titleStyle>
      <a:lvl1pPr algn="l" defTabSz="332833" rtl="0" eaLnBrk="0" fontAlgn="base" hangingPunct="0">
        <a:spcBef>
          <a:spcPct val="0"/>
        </a:spcBef>
        <a:spcAft>
          <a:spcPct val="0"/>
        </a:spcAft>
        <a:defRPr sz="1748" kern="1200">
          <a:solidFill>
            <a:srgbClr val="123E57"/>
          </a:solidFill>
          <a:latin typeface="+mj-lt"/>
          <a:ea typeface="MS PGothic" panose="020B0600070205080204" pitchFamily="34" charset="-128"/>
          <a:cs typeface="SapientSansBold"/>
        </a:defRPr>
      </a:lvl1pPr>
      <a:lvl2pPr algn="l" defTabSz="332833" rtl="0" eaLnBrk="0" fontAlgn="base" hangingPunct="0">
        <a:spcBef>
          <a:spcPct val="0"/>
        </a:spcBef>
        <a:spcAft>
          <a:spcPct val="0"/>
        </a:spcAft>
        <a:defRPr sz="1748">
          <a:solidFill>
            <a:srgbClr val="123E57"/>
          </a:solidFill>
          <a:latin typeface="Arial" panose="020B0604020202020204" pitchFamily="34" charset="0"/>
          <a:ea typeface="MS PGothic" panose="020B0600070205080204" pitchFamily="34" charset="-128"/>
          <a:cs typeface="SapientSansBold"/>
        </a:defRPr>
      </a:lvl2pPr>
      <a:lvl3pPr algn="l" defTabSz="332833" rtl="0" eaLnBrk="0" fontAlgn="base" hangingPunct="0">
        <a:spcBef>
          <a:spcPct val="0"/>
        </a:spcBef>
        <a:spcAft>
          <a:spcPct val="0"/>
        </a:spcAft>
        <a:defRPr sz="1748">
          <a:solidFill>
            <a:srgbClr val="123E57"/>
          </a:solidFill>
          <a:latin typeface="Arial" panose="020B0604020202020204" pitchFamily="34" charset="0"/>
          <a:ea typeface="MS PGothic" panose="020B0600070205080204" pitchFamily="34" charset="-128"/>
          <a:cs typeface="SapientSansBold"/>
        </a:defRPr>
      </a:lvl3pPr>
      <a:lvl4pPr algn="l" defTabSz="332833" rtl="0" eaLnBrk="0" fontAlgn="base" hangingPunct="0">
        <a:spcBef>
          <a:spcPct val="0"/>
        </a:spcBef>
        <a:spcAft>
          <a:spcPct val="0"/>
        </a:spcAft>
        <a:defRPr sz="1748">
          <a:solidFill>
            <a:srgbClr val="123E57"/>
          </a:solidFill>
          <a:latin typeface="Arial" panose="020B0604020202020204" pitchFamily="34" charset="0"/>
          <a:ea typeface="MS PGothic" panose="020B0600070205080204" pitchFamily="34" charset="-128"/>
          <a:cs typeface="SapientSansBold"/>
        </a:defRPr>
      </a:lvl4pPr>
      <a:lvl5pPr algn="l" defTabSz="332833" rtl="0" eaLnBrk="0" fontAlgn="base" hangingPunct="0">
        <a:spcBef>
          <a:spcPct val="0"/>
        </a:spcBef>
        <a:spcAft>
          <a:spcPct val="0"/>
        </a:spcAft>
        <a:defRPr sz="1748">
          <a:solidFill>
            <a:srgbClr val="123E57"/>
          </a:solidFill>
          <a:latin typeface="Arial" panose="020B0604020202020204" pitchFamily="34" charset="0"/>
          <a:ea typeface="MS PGothic" panose="020B0600070205080204" pitchFamily="34" charset="-128"/>
          <a:cs typeface="SapientSansBold"/>
        </a:defRPr>
      </a:lvl5pPr>
      <a:lvl6pPr marL="332833" algn="l" defTabSz="332833" rtl="0" eaLnBrk="1" fontAlgn="base" hangingPunct="1">
        <a:spcBef>
          <a:spcPct val="0"/>
        </a:spcBef>
        <a:spcAft>
          <a:spcPct val="0"/>
        </a:spcAft>
        <a:defRPr sz="2693">
          <a:solidFill>
            <a:schemeClr val="tx2"/>
          </a:solidFill>
          <a:latin typeface="SapientCentroSlab-Light" charset="0"/>
          <a:ea typeface="ＭＳ Ｐゴシック" charset="0"/>
        </a:defRPr>
      </a:lvl6pPr>
      <a:lvl7pPr marL="665665" algn="l" defTabSz="332833" rtl="0" eaLnBrk="1" fontAlgn="base" hangingPunct="1">
        <a:spcBef>
          <a:spcPct val="0"/>
        </a:spcBef>
        <a:spcAft>
          <a:spcPct val="0"/>
        </a:spcAft>
        <a:defRPr sz="2693">
          <a:solidFill>
            <a:schemeClr val="tx2"/>
          </a:solidFill>
          <a:latin typeface="SapientCentroSlab-Light" charset="0"/>
          <a:ea typeface="ＭＳ Ｐゴシック" charset="0"/>
        </a:defRPr>
      </a:lvl7pPr>
      <a:lvl8pPr marL="998498" algn="l" defTabSz="332833" rtl="0" eaLnBrk="1" fontAlgn="base" hangingPunct="1">
        <a:spcBef>
          <a:spcPct val="0"/>
        </a:spcBef>
        <a:spcAft>
          <a:spcPct val="0"/>
        </a:spcAft>
        <a:defRPr sz="2693">
          <a:solidFill>
            <a:schemeClr val="tx2"/>
          </a:solidFill>
          <a:latin typeface="SapientCentroSlab-Light" charset="0"/>
          <a:ea typeface="ＭＳ Ｐゴシック" charset="0"/>
        </a:defRPr>
      </a:lvl8pPr>
      <a:lvl9pPr marL="1331330" algn="l" defTabSz="332833" rtl="0" eaLnBrk="1" fontAlgn="base" hangingPunct="1">
        <a:spcBef>
          <a:spcPct val="0"/>
        </a:spcBef>
        <a:spcAft>
          <a:spcPct val="0"/>
        </a:spcAft>
        <a:defRPr sz="2693">
          <a:solidFill>
            <a:schemeClr val="tx2"/>
          </a:solidFill>
          <a:latin typeface="SapientCentroSlab-Light" charset="0"/>
          <a:ea typeface="ＭＳ Ｐゴシック" charset="0"/>
        </a:defRPr>
      </a:lvl9pPr>
    </p:titleStyle>
    <p:bodyStyle>
      <a:lvl1pPr marL="166416" indent="-166416" algn="l" defTabSz="332833" rtl="0" eaLnBrk="0" fontAlgn="base" hangingPunct="0">
        <a:spcBef>
          <a:spcPct val="0"/>
        </a:spcBef>
        <a:spcAft>
          <a:spcPts val="728"/>
        </a:spcAft>
        <a:buClr>
          <a:schemeClr val="accent1"/>
        </a:buClr>
        <a:buFont typeface="Wingdings" panose="05000000000000000000" pitchFamily="2" charset="2"/>
        <a:buChar char="§"/>
        <a:defRPr sz="1456" kern="1200">
          <a:solidFill>
            <a:srgbClr val="000000"/>
          </a:solidFill>
          <a:latin typeface="+mn-lt"/>
          <a:ea typeface="MS PGothic" panose="020B0600070205080204" pitchFamily="34" charset="-128"/>
          <a:cs typeface="SapientCentroSlab-Light"/>
        </a:defRPr>
      </a:lvl1pPr>
      <a:lvl2pPr marL="332833" indent="-166416" algn="l" defTabSz="332833" rtl="0" eaLnBrk="0" fontAlgn="base" hangingPunct="0">
        <a:spcBef>
          <a:spcPct val="0"/>
        </a:spcBef>
        <a:spcAft>
          <a:spcPts val="728"/>
        </a:spcAft>
        <a:buClr>
          <a:schemeClr val="accent1"/>
        </a:buClr>
        <a:buFont typeface="Wingdings" panose="05000000000000000000" pitchFamily="2" charset="2"/>
        <a:buChar char="§"/>
        <a:defRPr sz="1383" kern="1200">
          <a:solidFill>
            <a:srgbClr val="000000"/>
          </a:solidFill>
          <a:latin typeface="+mn-lt"/>
          <a:ea typeface="MS PGothic" panose="020B0600070205080204" pitchFamily="34" charset="-128"/>
          <a:cs typeface="SapientCentroSlab-Light"/>
        </a:defRPr>
      </a:lvl2pPr>
      <a:lvl3pPr marL="499249" indent="-166416" algn="l" defTabSz="332833" rtl="0" eaLnBrk="0" fontAlgn="base" hangingPunct="0">
        <a:spcBef>
          <a:spcPct val="0"/>
        </a:spcBef>
        <a:spcAft>
          <a:spcPts val="728"/>
        </a:spcAft>
        <a:buClr>
          <a:schemeClr val="accent1"/>
        </a:buClr>
        <a:buFont typeface="Wingdings" panose="05000000000000000000" pitchFamily="2" charset="2"/>
        <a:buChar char="§"/>
        <a:defRPr kern="1200">
          <a:solidFill>
            <a:srgbClr val="000000"/>
          </a:solidFill>
          <a:latin typeface="+mn-lt"/>
          <a:ea typeface="MS PGothic" panose="020B0600070205080204" pitchFamily="34" charset="-128"/>
          <a:cs typeface="SapientCentroSlab-Light"/>
        </a:defRPr>
      </a:lvl3pPr>
      <a:lvl4pPr marL="665665" indent="-166416" algn="l" defTabSz="332833" rtl="0" eaLnBrk="0" fontAlgn="base" hangingPunct="0">
        <a:spcBef>
          <a:spcPct val="0"/>
        </a:spcBef>
        <a:spcAft>
          <a:spcPts val="728"/>
        </a:spcAft>
        <a:buClr>
          <a:schemeClr val="accent1"/>
        </a:buClr>
        <a:buFont typeface="Wingdings" panose="05000000000000000000" pitchFamily="2" charset="2"/>
        <a:buChar char="§"/>
        <a:defRPr sz="1238" kern="1200">
          <a:solidFill>
            <a:srgbClr val="000000"/>
          </a:solidFill>
          <a:latin typeface="+mn-lt"/>
          <a:ea typeface="MS PGothic" panose="020B0600070205080204" pitchFamily="34" charset="-128"/>
          <a:cs typeface="SapientCentroSlab-Light"/>
        </a:defRPr>
      </a:lvl4pPr>
      <a:lvl5pPr marL="832082" indent="-166416" algn="l" defTabSz="332833" rtl="0" eaLnBrk="0" fontAlgn="base" hangingPunct="0">
        <a:spcBef>
          <a:spcPct val="0"/>
        </a:spcBef>
        <a:spcAft>
          <a:spcPts val="728"/>
        </a:spcAft>
        <a:buClr>
          <a:schemeClr val="accent1"/>
        </a:buClr>
        <a:buFont typeface="Wingdings" panose="05000000000000000000" pitchFamily="2" charset="2"/>
        <a:buChar char="§"/>
        <a:defRPr sz="1165" kern="1200">
          <a:solidFill>
            <a:srgbClr val="000000"/>
          </a:solidFill>
          <a:latin typeface="+mn-lt"/>
          <a:ea typeface="MS PGothic" panose="020B0600070205080204" pitchFamily="34" charset="-128"/>
          <a:cs typeface="SapientCentroSlab-Light"/>
        </a:defRPr>
      </a:lvl5pPr>
      <a:lvl6pPr marL="1830578" indent="-166416" algn="l" defTabSz="332833" rtl="0" eaLnBrk="1" latinLnBrk="0" hangingPunct="1">
        <a:spcBef>
          <a:spcPct val="20000"/>
        </a:spcBef>
        <a:buFont typeface="Arial"/>
        <a:buChar char="•"/>
        <a:defRPr sz="1456" kern="1200">
          <a:solidFill>
            <a:schemeClr val="tx1"/>
          </a:solidFill>
          <a:latin typeface="+mn-lt"/>
          <a:ea typeface="+mn-ea"/>
          <a:cs typeface="+mn-cs"/>
        </a:defRPr>
      </a:lvl6pPr>
      <a:lvl7pPr marL="2163411" indent="-166416" algn="l" defTabSz="332833" rtl="0" eaLnBrk="1" latinLnBrk="0" hangingPunct="1">
        <a:spcBef>
          <a:spcPct val="20000"/>
        </a:spcBef>
        <a:buFont typeface="Arial"/>
        <a:buChar char="•"/>
        <a:defRPr sz="1456" kern="1200">
          <a:solidFill>
            <a:schemeClr val="tx1"/>
          </a:solidFill>
          <a:latin typeface="+mn-lt"/>
          <a:ea typeface="+mn-ea"/>
          <a:cs typeface="+mn-cs"/>
        </a:defRPr>
      </a:lvl7pPr>
      <a:lvl8pPr marL="2496244" indent="-166416" algn="l" defTabSz="332833" rtl="0" eaLnBrk="1" latinLnBrk="0" hangingPunct="1">
        <a:spcBef>
          <a:spcPct val="20000"/>
        </a:spcBef>
        <a:buFont typeface="Arial"/>
        <a:buChar char="•"/>
        <a:defRPr sz="1456" kern="1200">
          <a:solidFill>
            <a:schemeClr val="tx1"/>
          </a:solidFill>
          <a:latin typeface="+mn-lt"/>
          <a:ea typeface="+mn-ea"/>
          <a:cs typeface="+mn-cs"/>
        </a:defRPr>
      </a:lvl8pPr>
      <a:lvl9pPr marL="2829076" indent="-166416" algn="l" defTabSz="332833" rtl="0" eaLnBrk="1" latinLnBrk="0" hangingPunct="1">
        <a:spcBef>
          <a:spcPct val="20000"/>
        </a:spcBef>
        <a:buFont typeface="Arial"/>
        <a:buChar char="•"/>
        <a:defRPr sz="1456" kern="1200">
          <a:solidFill>
            <a:schemeClr val="tx1"/>
          </a:solidFill>
          <a:latin typeface="+mn-lt"/>
          <a:ea typeface="+mn-ea"/>
          <a:cs typeface="+mn-cs"/>
        </a:defRPr>
      </a:lvl9pPr>
    </p:bodyStyle>
    <p:otherStyle>
      <a:defPPr>
        <a:defRPr lang="en-US"/>
      </a:defPPr>
      <a:lvl1pPr marL="0" algn="l" defTabSz="332833" rtl="0" eaLnBrk="1" latinLnBrk="0" hangingPunct="1">
        <a:defRPr sz="1310" kern="1200">
          <a:solidFill>
            <a:schemeClr val="tx1"/>
          </a:solidFill>
          <a:latin typeface="+mn-lt"/>
          <a:ea typeface="+mn-ea"/>
          <a:cs typeface="+mn-cs"/>
        </a:defRPr>
      </a:lvl1pPr>
      <a:lvl2pPr marL="332833" algn="l" defTabSz="332833" rtl="0" eaLnBrk="1" latinLnBrk="0" hangingPunct="1">
        <a:defRPr sz="1310" kern="1200">
          <a:solidFill>
            <a:schemeClr val="tx1"/>
          </a:solidFill>
          <a:latin typeface="+mn-lt"/>
          <a:ea typeface="+mn-ea"/>
          <a:cs typeface="+mn-cs"/>
        </a:defRPr>
      </a:lvl2pPr>
      <a:lvl3pPr marL="665665" algn="l" defTabSz="332833" rtl="0" eaLnBrk="1" latinLnBrk="0" hangingPunct="1">
        <a:defRPr sz="1310" kern="1200">
          <a:solidFill>
            <a:schemeClr val="tx1"/>
          </a:solidFill>
          <a:latin typeface="+mn-lt"/>
          <a:ea typeface="+mn-ea"/>
          <a:cs typeface="+mn-cs"/>
        </a:defRPr>
      </a:lvl3pPr>
      <a:lvl4pPr marL="998498" algn="l" defTabSz="332833" rtl="0" eaLnBrk="1" latinLnBrk="0" hangingPunct="1">
        <a:defRPr sz="1310" kern="1200">
          <a:solidFill>
            <a:schemeClr val="tx1"/>
          </a:solidFill>
          <a:latin typeface="+mn-lt"/>
          <a:ea typeface="+mn-ea"/>
          <a:cs typeface="+mn-cs"/>
        </a:defRPr>
      </a:lvl4pPr>
      <a:lvl5pPr marL="1331330" algn="l" defTabSz="332833" rtl="0" eaLnBrk="1" latinLnBrk="0" hangingPunct="1">
        <a:defRPr sz="1310" kern="1200">
          <a:solidFill>
            <a:schemeClr val="tx1"/>
          </a:solidFill>
          <a:latin typeface="+mn-lt"/>
          <a:ea typeface="+mn-ea"/>
          <a:cs typeface="+mn-cs"/>
        </a:defRPr>
      </a:lvl5pPr>
      <a:lvl6pPr marL="1664162" algn="l" defTabSz="332833" rtl="0" eaLnBrk="1" latinLnBrk="0" hangingPunct="1">
        <a:defRPr sz="1310" kern="1200">
          <a:solidFill>
            <a:schemeClr val="tx1"/>
          </a:solidFill>
          <a:latin typeface="+mn-lt"/>
          <a:ea typeface="+mn-ea"/>
          <a:cs typeface="+mn-cs"/>
        </a:defRPr>
      </a:lvl6pPr>
      <a:lvl7pPr marL="1996995" algn="l" defTabSz="332833" rtl="0" eaLnBrk="1" latinLnBrk="0" hangingPunct="1">
        <a:defRPr sz="1310" kern="1200">
          <a:solidFill>
            <a:schemeClr val="tx1"/>
          </a:solidFill>
          <a:latin typeface="+mn-lt"/>
          <a:ea typeface="+mn-ea"/>
          <a:cs typeface="+mn-cs"/>
        </a:defRPr>
      </a:lvl7pPr>
      <a:lvl8pPr marL="2329827" algn="l" defTabSz="332833" rtl="0" eaLnBrk="1" latinLnBrk="0" hangingPunct="1">
        <a:defRPr sz="1310" kern="1200">
          <a:solidFill>
            <a:schemeClr val="tx1"/>
          </a:solidFill>
          <a:latin typeface="+mn-lt"/>
          <a:ea typeface="+mn-ea"/>
          <a:cs typeface="+mn-cs"/>
        </a:defRPr>
      </a:lvl8pPr>
      <a:lvl9pPr marL="2662660" algn="l" defTabSz="332833" rtl="0" eaLnBrk="1" latinLnBrk="0" hangingPunct="1">
        <a:defRPr sz="131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13468"/>
        </a:solidFill>
        <a:effectLst/>
      </p:bgPr>
    </p:bg>
    <p:spTree>
      <p:nvGrpSpPr>
        <p:cNvPr id="1" name=""/>
        <p:cNvGrpSpPr/>
        <p:nvPr/>
      </p:nvGrpSpPr>
      <p:grpSpPr>
        <a:xfrm>
          <a:off x="0" y="0"/>
          <a:ext cx="0" cy="0"/>
          <a:chOff x="0" y="0"/>
          <a:chExt cx="0" cy="0"/>
        </a:xfrm>
      </p:grpSpPr>
      <p:pic>
        <p:nvPicPr>
          <p:cNvPr id="6" name="Picture 5" descr="ASC_1007 AM18 FacultySpeakerSlides_V5.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29711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7822407" y="4886325"/>
            <a:ext cx="184731" cy="248209"/>
          </a:xfrm>
          <a:prstGeom prst="rect">
            <a:avLst/>
          </a:prstGeom>
          <a:noFill/>
        </p:spPr>
        <p:txBody>
          <a:bodyPr wrap="none" rtlCol="0">
            <a:spAutoFit/>
          </a:bodyPr>
          <a:lstStyle/>
          <a:p>
            <a:endParaRPr lang="en-US" sz="1013" dirty="0"/>
          </a:p>
        </p:txBody>
      </p:sp>
    </p:spTree>
    <p:extLst>
      <p:ext uri="{BB962C8B-B14F-4D97-AF65-F5344CB8AC3E}">
        <p14:creationId xmlns:p14="http://schemas.microsoft.com/office/powerpoint/2010/main" val="2207877765"/>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Lst>
  <p:hf hdr="0" ftr="0" dt="0"/>
  <p:txStyles>
    <p:titleStyle>
      <a:lvl1pPr algn="l" defTabSz="685800" rtl="0" eaLnBrk="1" latinLnBrk="0" hangingPunct="1">
        <a:lnSpc>
          <a:spcPct val="90000"/>
        </a:lnSpc>
        <a:spcBef>
          <a:spcPct val="0"/>
        </a:spcBef>
        <a:buNone/>
        <a:defRPr sz="2850" b="1" i="0" kern="1200" baseline="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a:defRPr sz="900" b="1">
                <a:solidFill>
                  <a:srgbClr val="898989"/>
                </a:solidFill>
                <a:latin typeface="Arial" panose="020B0604020202020204" pitchFamily="34" charset="0"/>
              </a:defRPr>
            </a:lvl1pPr>
          </a:lstStyle>
          <a:p>
            <a:pPr>
              <a:defRPr/>
            </a:pPr>
            <a:fld id="{59CC18C0-ECC6-48FB-B3B2-CFD2642A02DB}" type="datetime1">
              <a:rPr lang="en-US" altLang="en-US"/>
              <a:pPr>
                <a:defRPr/>
              </a:pPr>
              <a:t>10/12/2018</a:t>
            </a:fld>
            <a:endParaRPr lang="en-US" alt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eaLnBrk="0" hangingPunct="0">
              <a:defRPr sz="900" b="1">
                <a:solidFill>
                  <a:srgbClr val="898989"/>
                </a:solidFill>
                <a:latin typeface="Arial" charset="0"/>
                <a:ea typeface="+mn-ea"/>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b="1">
                <a:solidFill>
                  <a:srgbClr val="898989"/>
                </a:solidFill>
                <a:latin typeface="Arial" panose="020B0604020202020204" pitchFamily="34" charset="0"/>
              </a:defRPr>
            </a:lvl1pPr>
          </a:lstStyle>
          <a:p>
            <a:pPr>
              <a:defRPr/>
            </a:pPr>
            <a:fld id="{9439ED33-D847-48DC-AE16-58FC4222A1A5}" type="slidenum">
              <a:rPr lang="en-US" altLang="en-US"/>
              <a:pPr>
                <a:defRPr/>
              </a:pPr>
              <a:t>‹#›</a:t>
            </a:fld>
            <a:endParaRPr lang="en-US" altLang="en-US"/>
          </a:p>
        </p:txBody>
      </p:sp>
    </p:spTree>
    <p:extLst>
      <p:ext uri="{BB962C8B-B14F-4D97-AF65-F5344CB8AC3E}">
        <p14:creationId xmlns:p14="http://schemas.microsoft.com/office/powerpoint/2010/main" val="1475135621"/>
      </p:ext>
    </p:extLst>
  </p:cSld>
  <p:clrMap bg1="lt1" tx1="dk1" bg2="lt2" tx2="dk2" accent1="accent1" accent2="accent2" accent3="accent3" accent4="accent4" accent5="accent5" accent6="accent6" hlink="hlink" folHlink="folHlink"/>
  <p:sldLayoutIdLst>
    <p:sldLayoutId id="2147484562" r:id="rId1"/>
  </p:sldLayoutIdLst>
  <p:hf hdr="0" ftr="0" dt="0"/>
  <p:txStyles>
    <p:titleStyle>
      <a:lvl1pPr algn="ctr" defTabSz="342900" rtl="0" eaLnBrk="0" fontAlgn="base" hangingPunct="0">
        <a:spcBef>
          <a:spcPct val="0"/>
        </a:spcBef>
        <a:spcAft>
          <a:spcPct val="0"/>
        </a:spcAft>
        <a:defRPr sz="3300" kern="1200">
          <a:solidFill>
            <a:schemeClr val="tx1"/>
          </a:solidFill>
          <a:latin typeface="+mj-lt"/>
          <a:ea typeface="MS PGothic" panose="020B0600070205080204" pitchFamily="34" charset="-128"/>
          <a:cs typeface="ＭＳ Ｐゴシック" charset="-128"/>
        </a:defRPr>
      </a:lvl1pPr>
      <a:lvl2pPr algn="ctr" defTabSz="342900" rtl="0" eaLnBrk="0" fontAlgn="base" hangingPunct="0">
        <a:spcBef>
          <a:spcPct val="0"/>
        </a:spcBef>
        <a:spcAft>
          <a:spcPct val="0"/>
        </a:spcAft>
        <a:defRPr sz="3300">
          <a:solidFill>
            <a:schemeClr val="tx1"/>
          </a:solidFill>
          <a:latin typeface="Calibri" charset="0"/>
          <a:ea typeface="MS PGothic" panose="020B0600070205080204" pitchFamily="34" charset="-128"/>
          <a:cs typeface="ＭＳ Ｐゴシック" charset="-128"/>
        </a:defRPr>
      </a:lvl2pPr>
      <a:lvl3pPr algn="ctr" defTabSz="342900" rtl="0" eaLnBrk="0" fontAlgn="base" hangingPunct="0">
        <a:spcBef>
          <a:spcPct val="0"/>
        </a:spcBef>
        <a:spcAft>
          <a:spcPct val="0"/>
        </a:spcAft>
        <a:defRPr sz="3300">
          <a:solidFill>
            <a:schemeClr val="tx1"/>
          </a:solidFill>
          <a:latin typeface="Calibri" charset="0"/>
          <a:ea typeface="MS PGothic" panose="020B0600070205080204" pitchFamily="34" charset="-128"/>
          <a:cs typeface="ＭＳ Ｐゴシック" charset="-128"/>
        </a:defRPr>
      </a:lvl3pPr>
      <a:lvl4pPr algn="ctr" defTabSz="342900" rtl="0" eaLnBrk="0" fontAlgn="base" hangingPunct="0">
        <a:spcBef>
          <a:spcPct val="0"/>
        </a:spcBef>
        <a:spcAft>
          <a:spcPct val="0"/>
        </a:spcAft>
        <a:defRPr sz="3300">
          <a:solidFill>
            <a:schemeClr val="tx1"/>
          </a:solidFill>
          <a:latin typeface="Calibri" charset="0"/>
          <a:ea typeface="MS PGothic" panose="020B0600070205080204" pitchFamily="34" charset="-128"/>
          <a:cs typeface="ＭＳ Ｐゴシック" charset="-128"/>
        </a:defRPr>
      </a:lvl4pPr>
      <a:lvl5pPr algn="ctr" defTabSz="342900" rtl="0" eaLnBrk="0" fontAlgn="base" hangingPunct="0">
        <a:spcBef>
          <a:spcPct val="0"/>
        </a:spcBef>
        <a:spcAft>
          <a:spcPct val="0"/>
        </a:spcAft>
        <a:defRPr sz="3300">
          <a:solidFill>
            <a:schemeClr val="tx1"/>
          </a:solidFill>
          <a:latin typeface="Calibri" charset="0"/>
          <a:ea typeface="MS PGothic" panose="020B0600070205080204" pitchFamily="34" charset="-128"/>
          <a:cs typeface="ＭＳ Ｐゴシック" charset="-128"/>
        </a:defRPr>
      </a:lvl5pPr>
      <a:lvl6pPr marL="3429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128"/>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ＭＳ Ｐゴシック"/>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ＭＳ Ｐゴシック"/>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ＭＳ Ｐゴシック"/>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ＭＳ Ｐゴシック"/>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5"/>
            <a:ext cx="8229600" cy="34624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lang="en-US" sz="900" smtClean="0"/>
            </a:lvl1pPr>
          </a:lstStyle>
          <a:p>
            <a:fld id="{D5370ECB-2B51-2D46-B3A4-F85A2E0BBBFB}" type="datetimeFigureOut">
              <a:rPr lang="en-US" smtClean="0"/>
              <a:t>10/12/2018</a:t>
            </a:fld>
            <a:endParaRPr lang="en-US"/>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endParaRPr lang="en-US"/>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fld id="{5D2BC551-23D4-724B-BC0B-57C422FE6D28}" type="slidenum">
              <a:rPr lang="en-US" smtClean="0"/>
              <a:t>‹#›</a:t>
            </a:fld>
            <a:endParaRPr lang="en-US"/>
          </a:p>
        </p:txBody>
      </p:sp>
    </p:spTree>
    <p:extLst>
      <p:ext uri="{BB962C8B-B14F-4D97-AF65-F5344CB8AC3E}">
        <p14:creationId xmlns:p14="http://schemas.microsoft.com/office/powerpoint/2010/main" val="1528343541"/>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 id="2147484589" r:id="rId14"/>
    <p:sldLayoutId id="2147484590" r:id="rId15"/>
    <p:sldLayoutId id="2147484591" r:id="rId16"/>
    <p:sldLayoutId id="2147484592" r:id="rId17"/>
    <p:sldLayoutId id="2147484593" r:id="rId18"/>
  </p:sldLayoutIdLst>
  <p:txStyles>
    <p:titleStyle>
      <a:lvl1pPr algn="l" defTabSz="457189"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189" rtl="0" eaLnBrk="1" fontAlgn="base" hangingPunct="1">
        <a:spcBef>
          <a:spcPct val="0"/>
        </a:spcBef>
        <a:spcAft>
          <a:spcPct val="0"/>
        </a:spcAft>
        <a:defRPr sz="3700">
          <a:solidFill>
            <a:schemeClr val="tx2"/>
          </a:solidFill>
          <a:latin typeface="SapientCentroSlab-Light" charset="0"/>
          <a:ea typeface="ＭＳ Ｐゴシック" charset="0"/>
        </a:defRPr>
      </a:lvl5pPr>
      <a:lvl6pPr marL="457189" algn="l" defTabSz="457189" rtl="0" eaLnBrk="1" fontAlgn="base" hangingPunct="1">
        <a:spcBef>
          <a:spcPct val="0"/>
        </a:spcBef>
        <a:spcAft>
          <a:spcPct val="0"/>
        </a:spcAft>
        <a:defRPr sz="3700">
          <a:solidFill>
            <a:schemeClr val="tx2"/>
          </a:solidFill>
          <a:latin typeface="SapientCentroSlab-Light" charset="0"/>
          <a:ea typeface="ＭＳ Ｐゴシック" charset="0"/>
        </a:defRPr>
      </a:lvl6pPr>
      <a:lvl7pPr marL="914378" algn="l" defTabSz="457189"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566" algn="l" defTabSz="457189"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754" algn="l" defTabSz="457189"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594" indent="-228594" algn="l" defTabSz="457189"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189" indent="-228594" algn="l" defTabSz="457189"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783" indent="-228594" algn="l" defTabSz="457189"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378" indent="-228594" algn="l" defTabSz="457189"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2972" indent="-228594" algn="l" defTabSz="457189"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88.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2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43.xml"/><Relationship Id="rId4" Type="http://schemas.openxmlformats.org/officeDocument/2006/relationships/image" Target="../media/image52.wmf"/></Relationships>
</file>

<file path=ppt/slides/_rels/slide1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www.google.com/imgres?q=drug+vial&amp;um=1&amp;hl=en&amp;tbo=d&amp;biw=1680&amp;bih=932&amp;tbm=isch&amp;tbnid=JeCv0gphZg3nXM:&amp;imgrefurl=http://www.flickr.com/photos/65819195@N00/5882691196/&amp;docid=UoOrgFyV5CBAtM&amp;imgurl=http://farm6.staticflickr.com/5318/5882691196_5d03f98f60_z.jpg&amp;w=426&amp;h=640&amp;ei=G1e5UI2rG8qjigLck4HADg&amp;zoom=1&amp;iact=hc&amp;vpx=1380&amp;vpy=393&amp;dur=1602&amp;hovh=275&amp;hovw=183&amp;tx=113&amp;ty=147&amp;sig=103976659114215162388&amp;page=1&amp;tbnh=148&amp;tbnw=101&amp;start=0&amp;ndsp=47&amp;ved=1t:429,r:27,s:0,i:172" TargetMode="External"/><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0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tiff"/><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ccr.cancer.gov/news/article/investigators-lead-first-human-trials-of-new-immunotherapy-drug" TargetMode="External"/><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xml"/><Relationship Id="rId1" Type="http://schemas.openxmlformats.org/officeDocument/2006/relationships/slideLayout" Target="../slideLayouts/slideLayout171.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ccr.cancer.gov/news/article/investigators-lead-first-human-trials-of-new-immunotherapy-drug" TargetMode="External"/><Relationship Id="rId2" Type="http://schemas.openxmlformats.org/officeDocument/2006/relationships/image" Target="../media/image29.png"/><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2.xml"/><Relationship Id="rId16"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microsoft.com/office/2007/relationships/hdphoto" Target="../media/hdphoto1.wdp"/><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181.xm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https://www.ninr.nih.gov/sites/www.ninr.nih.gov/files/images/ClinicalCenterCrop_Web.jpg"/>
          <p:cNvPicPr>
            <a:picLocks noChangeAspect="1" noChangeArrowheads="1"/>
          </p:cNvPicPr>
          <p:nvPr/>
        </p:nvPicPr>
        <p:blipFill>
          <a:blip r:embed="rId2">
            <a:extLst>
              <a:ext uri="{28A0092B-C50C-407E-A947-70E740481C1C}">
                <a14:useLocalDpi xmlns:a14="http://schemas.microsoft.com/office/drawing/2010/main" val="0"/>
              </a:ext>
            </a:extLst>
          </a:blip>
          <a:srcRect t="20499" b="30064"/>
          <a:stretch>
            <a:fillRect/>
          </a:stretch>
        </p:blipFill>
        <p:spPr bwMode="auto">
          <a:xfrm>
            <a:off x="3792027" y="2948619"/>
            <a:ext cx="4020091" cy="1489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464420" y="1409250"/>
            <a:ext cx="6299212" cy="1181285"/>
          </a:xfrm>
          <a:prstGeom prst="rect">
            <a:avLst/>
          </a:prstGeom>
          <a:noFill/>
          <a:ln>
            <a:noFill/>
          </a:ln>
          <a:extLst/>
        </p:spPr>
        <p:txBody>
          <a:bodyPr lIns="0" tIns="0" rIns="0" bIns="0">
            <a:spAutoFit/>
          </a:bodyPr>
          <a:lstStyle>
            <a:lvl1pPr eaLnBrk="0" hangingPunct="0">
              <a:spcBef>
                <a:spcPct val="20000"/>
              </a:spcBef>
              <a:buFont typeface="Arial" pitchFamily="34" charset="0"/>
              <a:buChar char="•"/>
              <a:tabLst>
                <a:tab pos="515938"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515938"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515938"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515938"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5159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5159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5159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5159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515938" algn="l"/>
              </a:tabLst>
              <a:defRPr sz="2000">
                <a:solidFill>
                  <a:schemeClr val="tx1"/>
                </a:solidFill>
                <a:latin typeface="Calibri" pitchFamily="34" charset="0"/>
              </a:defRPr>
            </a:lvl9pPr>
          </a:lstStyle>
          <a:p>
            <a:pPr defTabSz="665665">
              <a:spcBef>
                <a:spcPct val="0"/>
              </a:spcBef>
              <a:buNone/>
              <a:tabLst>
                <a:tab pos="375593" algn="l"/>
              </a:tabLst>
              <a:defRPr/>
            </a:pPr>
            <a:r>
              <a:rPr kumimoji="1" lang="en-US" altLang="en-US" sz="1456" b="1" kern="0" dirty="0">
                <a:solidFill>
                  <a:srgbClr val="00349C"/>
                </a:solidFill>
                <a:latin typeface="Arial"/>
              </a:rPr>
              <a:t>James L. Gulley, M.D., Ph.D., F.A.C.P.</a:t>
            </a:r>
          </a:p>
          <a:p>
            <a:pPr defTabSz="665665">
              <a:spcBef>
                <a:spcPct val="0"/>
              </a:spcBef>
              <a:buNone/>
              <a:tabLst>
                <a:tab pos="375593" algn="l"/>
              </a:tabLst>
              <a:defRPr/>
            </a:pPr>
            <a:r>
              <a:rPr kumimoji="1" lang="en-US" altLang="en-US" sz="1456" b="1" kern="0" dirty="0">
                <a:solidFill>
                  <a:srgbClr val="00349C"/>
                </a:solidFill>
                <a:latin typeface="Arial"/>
              </a:rPr>
              <a:t>Chief, Genitourinary Malignancies Branch &amp;</a:t>
            </a:r>
          </a:p>
          <a:p>
            <a:pPr defTabSz="665665">
              <a:spcBef>
                <a:spcPct val="0"/>
              </a:spcBef>
              <a:buNone/>
              <a:tabLst>
                <a:tab pos="375593" algn="l"/>
              </a:tabLst>
              <a:defRPr/>
            </a:pPr>
            <a:r>
              <a:rPr kumimoji="1" lang="en-US" altLang="en-US" sz="1456" b="1" kern="0" dirty="0">
                <a:solidFill>
                  <a:srgbClr val="00349C"/>
                </a:solidFill>
                <a:latin typeface="Arial"/>
              </a:rPr>
              <a:t>Director, Medical Oncology Service</a:t>
            </a:r>
          </a:p>
          <a:p>
            <a:pPr defTabSz="665665">
              <a:spcBef>
                <a:spcPct val="0"/>
              </a:spcBef>
              <a:buNone/>
              <a:tabLst>
                <a:tab pos="375593" algn="l"/>
              </a:tabLst>
              <a:defRPr/>
            </a:pPr>
            <a:endParaRPr kumimoji="1" lang="en-US" altLang="en-US" sz="397" b="1" kern="0" dirty="0">
              <a:solidFill>
                <a:srgbClr val="00349C"/>
              </a:solidFill>
              <a:latin typeface="Arial"/>
            </a:endParaRPr>
          </a:p>
          <a:p>
            <a:pPr defTabSz="665665">
              <a:spcBef>
                <a:spcPct val="0"/>
              </a:spcBef>
              <a:buNone/>
              <a:tabLst>
                <a:tab pos="375593" algn="l"/>
              </a:tabLst>
              <a:defRPr/>
            </a:pPr>
            <a:r>
              <a:rPr kumimoji="1" lang="en-US" altLang="en-US" sz="1456" b="1" kern="0" dirty="0">
                <a:solidFill>
                  <a:srgbClr val="00349C"/>
                </a:solidFill>
                <a:latin typeface="Arial"/>
              </a:rPr>
              <a:t>Center for Cancer Research</a:t>
            </a:r>
          </a:p>
          <a:p>
            <a:pPr defTabSz="665665">
              <a:spcBef>
                <a:spcPct val="0"/>
              </a:spcBef>
              <a:buNone/>
              <a:tabLst>
                <a:tab pos="375593" algn="l"/>
              </a:tabLst>
              <a:defRPr/>
            </a:pPr>
            <a:r>
              <a:rPr kumimoji="1" lang="en-US" altLang="en-US" sz="1456" b="1" kern="0" dirty="0">
                <a:solidFill>
                  <a:srgbClr val="00349C"/>
                </a:solidFill>
                <a:latin typeface="Arial"/>
              </a:rPr>
              <a:t>National Cancer Institute, NIH</a:t>
            </a:r>
            <a:r>
              <a:rPr lang="en-US" sz="1456" b="1" kern="0" dirty="0">
                <a:solidFill>
                  <a:srgbClr val="BBE0E3">
                    <a:lumMod val="50000"/>
                  </a:srgbClr>
                </a:solidFill>
                <a:ea typeface="ＭＳ Ｐゴシック" pitchFamily="34" charset="-128"/>
              </a:rPr>
              <a:t> </a:t>
            </a:r>
            <a:endParaRPr kumimoji="1" lang="en-US" altLang="en-US" sz="1456" b="1" kern="0" dirty="0">
              <a:solidFill>
                <a:srgbClr val="002060"/>
              </a:solidFill>
              <a:latin typeface="Arial"/>
            </a:endParaRPr>
          </a:p>
        </p:txBody>
      </p:sp>
      <p:sp>
        <p:nvSpPr>
          <p:cNvPr id="9" name="Text Box 4"/>
          <p:cNvSpPr txBox="1">
            <a:spLocks noChangeArrowheads="1"/>
          </p:cNvSpPr>
          <p:nvPr/>
        </p:nvSpPr>
        <p:spPr bwMode="auto">
          <a:xfrm>
            <a:off x="1243852" y="1051166"/>
            <a:ext cx="6656295" cy="674993"/>
          </a:xfrm>
          <a:prstGeom prst="rect">
            <a:avLst/>
          </a:prstGeom>
          <a:noFill/>
          <a:ln>
            <a:noFill/>
          </a:ln>
          <a:extLst/>
        </p:spPr>
        <p:txBody>
          <a:bodyPr>
            <a:spAutoFit/>
          </a:bodyPr>
          <a:lstStyle>
            <a:lvl1pPr eaLnBrk="0" hangingPunct="0">
              <a:spcBef>
                <a:spcPct val="20000"/>
              </a:spcBef>
              <a:buChar char="•"/>
              <a:tabLst>
                <a:tab pos="3943350" algn="l"/>
                <a:tab pos="4000500" algn="l"/>
                <a:tab pos="4572000" algn="l"/>
              </a:tabLst>
              <a:defRPr sz="2400">
                <a:solidFill>
                  <a:schemeClr val="bg1"/>
                </a:solidFill>
                <a:latin typeface="Times" pitchFamily="18" charset="0"/>
                <a:ea typeface="MS PGothic" pitchFamily="34" charset="-128"/>
              </a:defRPr>
            </a:lvl1pPr>
            <a:lvl2pPr marL="742950" indent="-285750" eaLnBrk="0" hangingPunct="0">
              <a:spcBef>
                <a:spcPct val="20000"/>
              </a:spcBef>
              <a:buChar char="–"/>
              <a:tabLst>
                <a:tab pos="3943350" algn="l"/>
                <a:tab pos="4000500" algn="l"/>
                <a:tab pos="4572000" algn="l"/>
              </a:tabLst>
              <a:defRPr sz="2400">
                <a:solidFill>
                  <a:schemeClr val="bg1"/>
                </a:solidFill>
                <a:latin typeface="Times" pitchFamily="18" charset="0"/>
                <a:ea typeface="MS PGothic" pitchFamily="34" charset="-128"/>
              </a:defRPr>
            </a:lvl2pPr>
            <a:lvl3pPr marL="1143000" indent="-228600" eaLnBrk="0" hangingPunct="0">
              <a:spcBef>
                <a:spcPct val="20000"/>
              </a:spcBef>
              <a:buChar char="•"/>
              <a:tabLst>
                <a:tab pos="3943350" algn="l"/>
                <a:tab pos="4000500" algn="l"/>
                <a:tab pos="4572000" algn="l"/>
              </a:tabLst>
              <a:defRPr sz="2000">
                <a:solidFill>
                  <a:schemeClr val="bg1"/>
                </a:solidFill>
                <a:latin typeface="Times" pitchFamily="18" charset="0"/>
                <a:ea typeface="MS PGothic" pitchFamily="34" charset="-128"/>
              </a:defRPr>
            </a:lvl3pPr>
            <a:lvl4pPr marL="1600200" indent="-228600" eaLnBrk="0" hangingPunct="0">
              <a:spcBef>
                <a:spcPct val="20000"/>
              </a:spcBef>
              <a:buChar char="–"/>
              <a:tabLst>
                <a:tab pos="3943350" algn="l"/>
                <a:tab pos="4000500" algn="l"/>
                <a:tab pos="4572000" algn="l"/>
              </a:tabLst>
              <a:defRPr sz="2000">
                <a:solidFill>
                  <a:schemeClr val="bg1"/>
                </a:solidFill>
                <a:latin typeface="Times" pitchFamily="18" charset="0"/>
                <a:ea typeface="MS PGothic" pitchFamily="34" charset="-128"/>
              </a:defRPr>
            </a:lvl4pPr>
            <a:lvl5pPr marL="2057400" indent="-228600" eaLnBrk="0" hangingPunct="0">
              <a:spcBef>
                <a:spcPct val="20000"/>
              </a:spcBef>
              <a:buChar char="»"/>
              <a:tabLst>
                <a:tab pos="3943350" algn="l"/>
                <a:tab pos="4000500" algn="l"/>
                <a:tab pos="4572000" algn="l"/>
              </a:tabLst>
              <a:defRPr sz="2000">
                <a:solidFill>
                  <a:schemeClr val="bg1"/>
                </a:solidFill>
                <a:latin typeface="Times" pitchFamily="18" charset="0"/>
                <a:ea typeface="MS PGothic" pitchFamily="34" charset="-128"/>
              </a:defRPr>
            </a:lvl5pPr>
            <a:lvl6pPr marL="2514600" indent="-228600" eaLnBrk="0" fontAlgn="base" hangingPunct="0">
              <a:spcBef>
                <a:spcPct val="20000"/>
              </a:spcBef>
              <a:spcAft>
                <a:spcPct val="0"/>
              </a:spcAft>
              <a:buChar char="»"/>
              <a:tabLst>
                <a:tab pos="3943350" algn="l"/>
                <a:tab pos="4000500" algn="l"/>
                <a:tab pos="4572000" algn="l"/>
              </a:tabLst>
              <a:defRPr sz="2000">
                <a:solidFill>
                  <a:schemeClr val="bg1"/>
                </a:solidFill>
                <a:latin typeface="Times" pitchFamily="18" charset="0"/>
                <a:ea typeface="MS PGothic" pitchFamily="34" charset="-128"/>
              </a:defRPr>
            </a:lvl6pPr>
            <a:lvl7pPr marL="2971800" indent="-228600" eaLnBrk="0" fontAlgn="base" hangingPunct="0">
              <a:spcBef>
                <a:spcPct val="20000"/>
              </a:spcBef>
              <a:spcAft>
                <a:spcPct val="0"/>
              </a:spcAft>
              <a:buChar char="»"/>
              <a:tabLst>
                <a:tab pos="3943350" algn="l"/>
                <a:tab pos="4000500" algn="l"/>
                <a:tab pos="4572000" algn="l"/>
              </a:tabLst>
              <a:defRPr sz="2000">
                <a:solidFill>
                  <a:schemeClr val="bg1"/>
                </a:solidFill>
                <a:latin typeface="Times" pitchFamily="18" charset="0"/>
                <a:ea typeface="MS PGothic" pitchFamily="34" charset="-128"/>
              </a:defRPr>
            </a:lvl7pPr>
            <a:lvl8pPr marL="3429000" indent="-228600" eaLnBrk="0" fontAlgn="base" hangingPunct="0">
              <a:spcBef>
                <a:spcPct val="20000"/>
              </a:spcBef>
              <a:spcAft>
                <a:spcPct val="0"/>
              </a:spcAft>
              <a:buChar char="»"/>
              <a:tabLst>
                <a:tab pos="3943350" algn="l"/>
                <a:tab pos="4000500" algn="l"/>
                <a:tab pos="4572000" algn="l"/>
              </a:tabLst>
              <a:defRPr sz="2000">
                <a:solidFill>
                  <a:schemeClr val="bg1"/>
                </a:solidFill>
                <a:latin typeface="Times" pitchFamily="18" charset="0"/>
                <a:ea typeface="MS PGothic" pitchFamily="34" charset="-128"/>
              </a:defRPr>
            </a:lvl8pPr>
            <a:lvl9pPr marL="3886200" indent="-228600" eaLnBrk="0" fontAlgn="base" hangingPunct="0">
              <a:spcBef>
                <a:spcPct val="20000"/>
              </a:spcBef>
              <a:spcAft>
                <a:spcPct val="0"/>
              </a:spcAft>
              <a:buChar char="»"/>
              <a:tabLst>
                <a:tab pos="3943350" algn="l"/>
                <a:tab pos="4000500" algn="l"/>
                <a:tab pos="4572000" algn="l"/>
              </a:tabLst>
              <a:defRPr sz="2000">
                <a:solidFill>
                  <a:schemeClr val="bg1"/>
                </a:solidFill>
                <a:latin typeface="Times" pitchFamily="18" charset="0"/>
                <a:ea typeface="MS PGothic" pitchFamily="34" charset="-128"/>
              </a:defRPr>
            </a:lvl9pPr>
          </a:lstStyle>
          <a:p>
            <a:pPr algn="ctr" defTabSz="665665">
              <a:spcBef>
                <a:spcPct val="0"/>
              </a:spcBef>
              <a:buNone/>
              <a:tabLst>
                <a:tab pos="2870680" algn="l"/>
                <a:tab pos="2912284" algn="l"/>
                <a:tab pos="3328325" algn="l"/>
              </a:tabLst>
              <a:defRPr/>
            </a:pPr>
            <a:endParaRPr kumimoji="1" lang="en-US" altLang="en-US" sz="874" b="1" u="sng" kern="0" dirty="0">
              <a:solidFill>
                <a:srgbClr val="606060"/>
              </a:solidFill>
              <a:cs typeface="Arial" pitchFamily="34" charset="0"/>
            </a:endParaRPr>
          </a:p>
          <a:p>
            <a:pPr algn="ctr" defTabSz="665665">
              <a:spcBef>
                <a:spcPct val="0"/>
              </a:spcBef>
              <a:buNone/>
              <a:tabLst>
                <a:tab pos="2870680" algn="l"/>
                <a:tab pos="2912284" algn="l"/>
                <a:tab pos="3328325" algn="l"/>
              </a:tabLst>
              <a:defRPr/>
            </a:pPr>
            <a:endParaRPr kumimoji="1" lang="en-US" altLang="en-US" sz="2912" b="1" kern="0" dirty="0">
              <a:solidFill>
                <a:srgbClr val="606060"/>
              </a:solidFill>
              <a:cs typeface="Arial" pitchFamily="34" charset="0"/>
            </a:endParaRPr>
          </a:p>
        </p:txBody>
      </p:sp>
      <p:sp>
        <p:nvSpPr>
          <p:cNvPr id="10" name="Text Box 4"/>
          <p:cNvSpPr txBox="1">
            <a:spLocks noChangeArrowheads="1"/>
          </p:cNvSpPr>
          <p:nvPr/>
        </p:nvSpPr>
        <p:spPr bwMode="auto">
          <a:xfrm>
            <a:off x="0" y="604602"/>
            <a:ext cx="9144000" cy="430887"/>
          </a:xfrm>
          <a:prstGeom prst="rect">
            <a:avLst/>
          </a:prstGeom>
          <a:noFill/>
          <a:ln>
            <a:noFill/>
          </a:ln>
          <a:extLst/>
        </p:spPr>
        <p:txBody>
          <a:bodyPr wrap="square">
            <a:spAutoFit/>
          </a:bodyPr>
          <a:lstStyle>
            <a:lvl1pPr eaLnBrk="0" hangingPunct="0">
              <a:spcBef>
                <a:spcPct val="20000"/>
              </a:spcBef>
              <a:buChar char="•"/>
              <a:tabLst>
                <a:tab pos="4000500" algn="l"/>
                <a:tab pos="4572000" algn="l"/>
              </a:tabLst>
              <a:defRPr sz="2400">
                <a:solidFill>
                  <a:schemeClr val="bg1"/>
                </a:solidFill>
                <a:latin typeface="Times" pitchFamily="18" charset="0"/>
                <a:ea typeface="MS PGothic" pitchFamily="34" charset="-128"/>
              </a:defRPr>
            </a:lvl1pPr>
            <a:lvl2pPr marL="742950" indent="-285750" eaLnBrk="0" hangingPunct="0">
              <a:spcBef>
                <a:spcPct val="20000"/>
              </a:spcBef>
              <a:buChar char="–"/>
              <a:tabLst>
                <a:tab pos="4000500" algn="l"/>
                <a:tab pos="4572000" algn="l"/>
              </a:tabLst>
              <a:defRPr sz="2400">
                <a:solidFill>
                  <a:schemeClr val="bg1"/>
                </a:solidFill>
                <a:latin typeface="Times" pitchFamily="18" charset="0"/>
                <a:ea typeface="MS PGothic" pitchFamily="34" charset="-128"/>
              </a:defRPr>
            </a:lvl2pPr>
            <a:lvl3pPr marL="1143000" indent="-228600" eaLnBrk="0" hangingPunct="0">
              <a:spcBef>
                <a:spcPct val="20000"/>
              </a:spcBef>
              <a:buChar char="•"/>
              <a:tabLst>
                <a:tab pos="4000500" algn="l"/>
                <a:tab pos="4572000" algn="l"/>
              </a:tabLst>
              <a:defRPr sz="2000">
                <a:solidFill>
                  <a:schemeClr val="bg1"/>
                </a:solidFill>
                <a:latin typeface="Times" pitchFamily="18" charset="0"/>
                <a:ea typeface="MS PGothic" pitchFamily="34" charset="-128"/>
              </a:defRPr>
            </a:lvl3pPr>
            <a:lvl4pPr marL="1600200" indent="-228600" eaLnBrk="0" hangingPunct="0">
              <a:spcBef>
                <a:spcPct val="20000"/>
              </a:spcBef>
              <a:buChar char="–"/>
              <a:tabLst>
                <a:tab pos="4000500" algn="l"/>
                <a:tab pos="4572000" algn="l"/>
              </a:tabLst>
              <a:defRPr sz="2000">
                <a:solidFill>
                  <a:schemeClr val="bg1"/>
                </a:solidFill>
                <a:latin typeface="Times" pitchFamily="18" charset="0"/>
                <a:ea typeface="MS PGothic" pitchFamily="34" charset="-128"/>
              </a:defRPr>
            </a:lvl4pPr>
            <a:lvl5pPr marL="2057400" indent="-228600" eaLnBrk="0" hangingPunct="0">
              <a:spcBef>
                <a:spcPct val="20000"/>
              </a:spcBef>
              <a:buChar char="»"/>
              <a:tabLst>
                <a:tab pos="4000500" algn="l"/>
                <a:tab pos="4572000" algn="l"/>
              </a:tabLst>
              <a:defRPr sz="2000">
                <a:solidFill>
                  <a:schemeClr val="bg1"/>
                </a:solidFill>
                <a:latin typeface="Times" pitchFamily="18" charset="0"/>
                <a:ea typeface="MS PGothic" pitchFamily="34" charset="-128"/>
              </a:defRPr>
            </a:lvl5pPr>
            <a:lvl6pPr marL="2514600" indent="-228600" eaLnBrk="0" fontAlgn="base" hangingPunct="0">
              <a:spcBef>
                <a:spcPct val="20000"/>
              </a:spcBef>
              <a:spcAft>
                <a:spcPct val="0"/>
              </a:spcAft>
              <a:buChar char="»"/>
              <a:tabLst>
                <a:tab pos="4000500" algn="l"/>
                <a:tab pos="4572000" algn="l"/>
              </a:tabLst>
              <a:defRPr sz="2000">
                <a:solidFill>
                  <a:schemeClr val="bg1"/>
                </a:solidFill>
                <a:latin typeface="Times" pitchFamily="18" charset="0"/>
                <a:ea typeface="MS PGothic" pitchFamily="34" charset="-128"/>
              </a:defRPr>
            </a:lvl6pPr>
            <a:lvl7pPr marL="2971800" indent="-228600" eaLnBrk="0" fontAlgn="base" hangingPunct="0">
              <a:spcBef>
                <a:spcPct val="20000"/>
              </a:spcBef>
              <a:spcAft>
                <a:spcPct val="0"/>
              </a:spcAft>
              <a:buChar char="»"/>
              <a:tabLst>
                <a:tab pos="4000500" algn="l"/>
                <a:tab pos="4572000" algn="l"/>
              </a:tabLst>
              <a:defRPr sz="2000">
                <a:solidFill>
                  <a:schemeClr val="bg1"/>
                </a:solidFill>
                <a:latin typeface="Times" pitchFamily="18" charset="0"/>
                <a:ea typeface="MS PGothic" pitchFamily="34" charset="-128"/>
              </a:defRPr>
            </a:lvl7pPr>
            <a:lvl8pPr marL="3429000" indent="-228600" eaLnBrk="0" fontAlgn="base" hangingPunct="0">
              <a:spcBef>
                <a:spcPct val="20000"/>
              </a:spcBef>
              <a:spcAft>
                <a:spcPct val="0"/>
              </a:spcAft>
              <a:buChar char="»"/>
              <a:tabLst>
                <a:tab pos="4000500" algn="l"/>
                <a:tab pos="4572000" algn="l"/>
              </a:tabLst>
              <a:defRPr sz="2000">
                <a:solidFill>
                  <a:schemeClr val="bg1"/>
                </a:solidFill>
                <a:latin typeface="Times" pitchFamily="18" charset="0"/>
                <a:ea typeface="MS PGothic" pitchFamily="34" charset="-128"/>
              </a:defRPr>
            </a:lvl8pPr>
            <a:lvl9pPr marL="3886200" indent="-228600" eaLnBrk="0" fontAlgn="base" hangingPunct="0">
              <a:spcBef>
                <a:spcPct val="20000"/>
              </a:spcBef>
              <a:spcAft>
                <a:spcPct val="0"/>
              </a:spcAft>
              <a:buChar char="»"/>
              <a:tabLst>
                <a:tab pos="4000500" algn="l"/>
                <a:tab pos="4572000" algn="l"/>
              </a:tabLst>
              <a:defRPr sz="2000">
                <a:solidFill>
                  <a:schemeClr val="bg1"/>
                </a:solidFill>
                <a:latin typeface="Times" pitchFamily="18" charset="0"/>
                <a:ea typeface="MS PGothic" pitchFamily="34" charset="-128"/>
              </a:defRPr>
            </a:lvl9pPr>
          </a:lstStyle>
          <a:p>
            <a:pPr lvl="0" algn="ctr" defTabSz="914400" fontAlgn="base">
              <a:spcBef>
                <a:spcPct val="0"/>
              </a:spcBef>
              <a:spcAft>
                <a:spcPct val="0"/>
              </a:spcAft>
              <a:buNone/>
              <a:defRPr/>
            </a:pPr>
            <a:r>
              <a:rPr lang="en-US" sz="2200" b="1" dirty="0">
                <a:ln w="9525">
                  <a:solidFill>
                    <a:prstClr val="white"/>
                  </a:solidFill>
                  <a:prstDash val="solid"/>
                </a:ln>
                <a:solidFill>
                  <a:srgbClr val="4472C4">
                    <a:lumMod val="75000"/>
                  </a:srgbClr>
                </a:solidFill>
                <a:effectLst>
                  <a:outerShdw blurRad="12700" dist="38100" dir="2700000" algn="tl" rotWithShape="0">
                    <a:srgbClr val="4472C4">
                      <a:lumMod val="60000"/>
                      <a:lumOff val="40000"/>
                    </a:srgbClr>
                  </a:outerShdw>
                </a:effectLst>
                <a:latin typeface="Arial" panose="020B0604020202020204" pitchFamily="34" charset="0"/>
                <a:ea typeface="ＭＳ Ｐゴシック" pitchFamily="34" charset="-128"/>
                <a:cs typeface="Times New Roman" pitchFamily="18" charset="0"/>
              </a:rPr>
              <a:t>2018 UPDATE ON IMMUNOTHERAPY IN PROSTATE CANCER</a:t>
            </a:r>
            <a:endParaRPr lang="en-GB" sz="2200" b="1" dirty="0">
              <a:ln w="9525">
                <a:solidFill>
                  <a:prstClr val="white"/>
                </a:solidFill>
                <a:prstDash val="solid"/>
              </a:ln>
              <a:solidFill>
                <a:srgbClr val="4472C4">
                  <a:lumMod val="75000"/>
                </a:srgbClr>
              </a:solidFill>
              <a:effectLst>
                <a:outerShdw blurRad="12700" dist="38100" dir="2700000" algn="tl" rotWithShape="0">
                  <a:srgbClr val="4472C4">
                    <a:lumMod val="60000"/>
                    <a:lumOff val="40000"/>
                  </a:srgbClr>
                </a:outerShdw>
              </a:effectLst>
              <a:latin typeface="Arial" panose="020B0604020202020204" pitchFamily="34" charset="0"/>
              <a:ea typeface="ＭＳ Ｐゴシック" pitchFamily="34" charset="-128"/>
              <a:cs typeface="Times New Roman" pitchFamily="18" charset="0"/>
            </a:endParaRPr>
          </a:p>
        </p:txBody>
      </p:sp>
      <p:cxnSp>
        <p:nvCxnSpPr>
          <p:cNvPr id="168965" name="Straight Connector 6"/>
          <p:cNvCxnSpPr>
            <a:cxnSpLocks noChangeShapeType="1"/>
          </p:cNvCxnSpPr>
          <p:nvPr/>
        </p:nvCxnSpPr>
        <p:spPr bwMode="auto">
          <a:xfrm>
            <a:off x="473086" y="1182169"/>
            <a:ext cx="8170852" cy="0"/>
          </a:xfrm>
          <a:prstGeom prst="line">
            <a:avLst/>
          </a:prstGeom>
          <a:noFill/>
          <a:ln w="19050">
            <a:solidFill>
              <a:srgbClr val="002776"/>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21099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CCC81-91CD-4B3B-ACF1-F6BB8AB39A36}"/>
              </a:ext>
            </a:extLst>
          </p:cNvPr>
          <p:cNvSpPr>
            <a:spLocks noGrp="1"/>
          </p:cNvSpPr>
          <p:nvPr>
            <p:ph type="title"/>
          </p:nvPr>
        </p:nvSpPr>
        <p:spPr>
          <a:xfrm>
            <a:off x="614362" y="273844"/>
            <a:ext cx="7886700" cy="994172"/>
          </a:xfrm>
        </p:spPr>
        <p:txBody>
          <a:bodyPr/>
          <a:lstStyle/>
          <a:p>
            <a:r>
              <a:rPr lang="en-US" dirty="0"/>
              <a:t>MSI Hi Prostate Cancer</a:t>
            </a:r>
          </a:p>
        </p:txBody>
      </p:sp>
      <p:sp>
        <p:nvSpPr>
          <p:cNvPr id="3" name="Content Placeholder 2">
            <a:extLst>
              <a:ext uri="{FF2B5EF4-FFF2-40B4-BE49-F238E27FC236}">
                <a16:creationId xmlns:a16="http://schemas.microsoft.com/office/drawing/2014/main" id="{EE799B6D-E322-4885-A4E2-1D672EB2B8A5}"/>
              </a:ext>
            </a:extLst>
          </p:cNvPr>
          <p:cNvSpPr>
            <a:spLocks noGrp="1"/>
          </p:cNvSpPr>
          <p:nvPr>
            <p:ph sz="half" idx="1"/>
          </p:nvPr>
        </p:nvSpPr>
        <p:spPr/>
        <p:txBody>
          <a:bodyPr/>
          <a:lstStyle/>
          <a:p>
            <a:r>
              <a:rPr lang="en-US" dirty="0"/>
              <a:t>Approval with pembrolizumab</a:t>
            </a:r>
          </a:p>
          <a:p>
            <a:r>
              <a:rPr lang="en-US" dirty="0"/>
              <a:t>Incidence</a:t>
            </a:r>
          </a:p>
          <a:p>
            <a:pPr lvl="1"/>
            <a:r>
              <a:rPr lang="en-US" dirty="0"/>
              <a:t>Localized PC ~2%</a:t>
            </a:r>
          </a:p>
          <a:p>
            <a:pPr lvl="1"/>
            <a:r>
              <a:rPr lang="en-US" dirty="0"/>
              <a:t>Autopsy series of mCRPC ~12%</a:t>
            </a:r>
          </a:p>
          <a:p>
            <a:pPr lvl="2"/>
            <a:r>
              <a:rPr lang="en-US" dirty="0"/>
              <a:t>Pritchard et al., </a:t>
            </a:r>
            <a:r>
              <a:rPr lang="en-US" i="1" dirty="0"/>
              <a:t>Nature Com </a:t>
            </a:r>
            <a:r>
              <a:rPr lang="en-US" dirty="0"/>
              <a:t>2014</a:t>
            </a:r>
          </a:p>
          <a:p>
            <a:pPr lvl="1"/>
            <a:r>
              <a:rPr lang="en-US" dirty="0"/>
              <a:t>Ongoing testing suggests </a:t>
            </a:r>
            <a:r>
              <a:rPr lang="en-US" u="sng" dirty="0"/>
              <a:t>~5%</a:t>
            </a:r>
            <a:r>
              <a:rPr lang="en-US" dirty="0"/>
              <a:t> of mCRPC</a:t>
            </a:r>
          </a:p>
          <a:p>
            <a:r>
              <a:rPr lang="en-US" dirty="0"/>
              <a:t>Suggests </a:t>
            </a:r>
            <a:r>
              <a:rPr lang="en-US" u="sng" dirty="0"/>
              <a:t>all</a:t>
            </a:r>
            <a:r>
              <a:rPr lang="en-US" dirty="0"/>
              <a:t> patients with mCRPC should be tested</a:t>
            </a:r>
          </a:p>
        </p:txBody>
      </p:sp>
      <p:pic>
        <p:nvPicPr>
          <p:cNvPr id="10244" name="Picture 4" descr="Figure">
            <a:extLst>
              <a:ext uri="{FF2B5EF4-FFF2-40B4-BE49-F238E27FC236}">
                <a16:creationId xmlns:a16="http://schemas.microsoft.com/office/drawing/2014/main" id="{B6C314D5-99FA-452B-8F36-A457DA29679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9144" y="273845"/>
            <a:ext cx="4407575" cy="31253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61DA51-985D-4DC6-9F52-75D08FD74FE6}"/>
              </a:ext>
            </a:extLst>
          </p:cNvPr>
          <p:cNvSpPr txBox="1"/>
          <p:nvPr/>
        </p:nvSpPr>
        <p:spPr>
          <a:xfrm>
            <a:off x="6307932" y="4465669"/>
            <a:ext cx="1967077" cy="300082"/>
          </a:xfrm>
          <a:prstGeom prst="rect">
            <a:avLst/>
          </a:prstGeom>
          <a:noFill/>
        </p:spPr>
        <p:txBody>
          <a:bodyPr wrap="none" rtlCol="0">
            <a:spAutoFit/>
          </a:bodyPr>
          <a:lstStyle/>
          <a:p>
            <a:pPr defTabSz="685783">
              <a:defRPr/>
            </a:pPr>
            <a:r>
              <a:rPr lang="en-US" dirty="0" err="1">
                <a:solidFill>
                  <a:prstClr val="black"/>
                </a:solidFill>
                <a:latin typeface="Calibri" panose="020F0502020204030204"/>
              </a:rPr>
              <a:t>Lemery</a:t>
            </a:r>
            <a:r>
              <a:rPr lang="en-US" dirty="0">
                <a:solidFill>
                  <a:prstClr val="black"/>
                </a:solidFill>
                <a:latin typeface="Calibri" panose="020F0502020204030204"/>
              </a:rPr>
              <a:t> et al., </a:t>
            </a:r>
            <a:r>
              <a:rPr lang="en-US" i="1" dirty="0">
                <a:solidFill>
                  <a:prstClr val="black"/>
                </a:solidFill>
                <a:latin typeface="Calibri" panose="020F0502020204030204"/>
              </a:rPr>
              <a:t>NEJM</a:t>
            </a:r>
            <a:r>
              <a:rPr lang="en-US" dirty="0">
                <a:solidFill>
                  <a:prstClr val="black"/>
                </a:solidFill>
                <a:latin typeface="Calibri" panose="020F0502020204030204"/>
              </a:rPr>
              <a:t> 2017</a:t>
            </a:r>
          </a:p>
        </p:txBody>
      </p:sp>
      <p:sp>
        <p:nvSpPr>
          <p:cNvPr id="6" name="Rectangle: Rounded Corners 5">
            <a:extLst>
              <a:ext uri="{FF2B5EF4-FFF2-40B4-BE49-F238E27FC236}">
                <a16:creationId xmlns:a16="http://schemas.microsoft.com/office/drawing/2014/main" id="{B263974C-AD87-4FC8-9123-1F07BA903A34}"/>
              </a:ext>
            </a:extLst>
          </p:cNvPr>
          <p:cNvSpPr/>
          <p:nvPr/>
        </p:nvSpPr>
        <p:spPr>
          <a:xfrm>
            <a:off x="4622005" y="2370327"/>
            <a:ext cx="4286250" cy="1693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81184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840B2-4355-41B4-B03F-1391A700C9BD}"/>
              </a:ext>
            </a:extLst>
          </p:cNvPr>
          <p:cNvSpPr>
            <a:spLocks noGrp="1"/>
          </p:cNvSpPr>
          <p:nvPr>
            <p:ph type="title"/>
          </p:nvPr>
        </p:nvSpPr>
        <p:spPr/>
        <p:txBody>
          <a:bodyPr/>
          <a:lstStyle/>
          <a:p>
            <a:r>
              <a:rPr lang="en-US" dirty="0">
                <a:solidFill>
                  <a:schemeClr val="accent4">
                    <a:lumMod val="75000"/>
                  </a:schemeClr>
                </a:solidFill>
              </a:rPr>
              <a:t>The 5 E’s of immunotherapy</a:t>
            </a:r>
          </a:p>
        </p:txBody>
      </p:sp>
      <p:graphicFrame>
        <p:nvGraphicFramePr>
          <p:cNvPr id="6" name="Content Placeholder 5">
            <a:extLst>
              <a:ext uri="{FF2B5EF4-FFF2-40B4-BE49-F238E27FC236}">
                <a16:creationId xmlns:a16="http://schemas.microsoft.com/office/drawing/2014/main" id="{092A8B0C-4FE1-460A-B640-A7CFF42CA2D8}"/>
              </a:ext>
            </a:extLst>
          </p:cNvPr>
          <p:cNvGraphicFramePr>
            <a:graphicFrameLocks noGrp="1"/>
          </p:cNvGraphicFramePr>
          <p:nvPr>
            <p:ph sz="quarter" idx="11"/>
            <p:extLst>
              <p:ext uri="{D42A27DB-BD31-4B8C-83A1-F6EECF244321}">
                <p14:modId xmlns:p14="http://schemas.microsoft.com/office/powerpoint/2010/main" val="1322814562"/>
              </p:ext>
            </p:extLst>
          </p:nvPr>
        </p:nvGraphicFramePr>
        <p:xfrm>
          <a:off x="494109" y="1070372"/>
          <a:ext cx="8165260" cy="2453640"/>
        </p:xfrm>
        <a:graphic>
          <a:graphicData uri="http://schemas.openxmlformats.org/drawingml/2006/table">
            <a:tbl>
              <a:tblPr firstRow="1" bandRow="1">
                <a:tableStyleId>{00A15C55-8517-42AA-B614-E9B94910E393}</a:tableStyleId>
              </a:tblPr>
              <a:tblGrid>
                <a:gridCol w="2041315">
                  <a:extLst>
                    <a:ext uri="{9D8B030D-6E8A-4147-A177-3AD203B41FA5}">
                      <a16:colId xmlns:a16="http://schemas.microsoft.com/office/drawing/2014/main" val="701176801"/>
                    </a:ext>
                  </a:extLst>
                </a:gridCol>
                <a:gridCol w="2041315">
                  <a:extLst>
                    <a:ext uri="{9D8B030D-6E8A-4147-A177-3AD203B41FA5}">
                      <a16:colId xmlns:a16="http://schemas.microsoft.com/office/drawing/2014/main" val="2937948297"/>
                    </a:ext>
                  </a:extLst>
                </a:gridCol>
                <a:gridCol w="2041315">
                  <a:extLst>
                    <a:ext uri="{9D8B030D-6E8A-4147-A177-3AD203B41FA5}">
                      <a16:colId xmlns:a16="http://schemas.microsoft.com/office/drawing/2014/main" val="3128852443"/>
                    </a:ext>
                  </a:extLst>
                </a:gridCol>
                <a:gridCol w="2041315">
                  <a:extLst>
                    <a:ext uri="{9D8B030D-6E8A-4147-A177-3AD203B41FA5}">
                      <a16:colId xmlns:a16="http://schemas.microsoft.com/office/drawing/2014/main" val="4192738304"/>
                    </a:ext>
                  </a:extLst>
                </a:gridCol>
              </a:tblGrid>
              <a:tr h="617220">
                <a:tc>
                  <a:txBody>
                    <a:bodyPr/>
                    <a:lstStyle/>
                    <a:p>
                      <a:pPr algn="ctr"/>
                      <a:r>
                        <a:rPr lang="en-US" sz="1400" dirty="0"/>
                        <a:t>Cold Tumor</a:t>
                      </a:r>
                    </a:p>
                    <a:p>
                      <a:pPr algn="ctr"/>
                      <a:r>
                        <a:rPr lang="en-US" sz="1400" dirty="0"/>
                        <a:t>95%</a:t>
                      </a:r>
                    </a:p>
                  </a:txBody>
                  <a:tcPr marL="68580" marR="68580" marT="34290" marB="34290"/>
                </a:tc>
                <a:tc>
                  <a:txBody>
                    <a:bodyPr/>
                    <a:lstStyle/>
                    <a:p>
                      <a:pPr algn="ctr"/>
                      <a:r>
                        <a:rPr lang="en-US" sz="1400" dirty="0"/>
                        <a:t>MSI-Hi / </a:t>
                      </a:r>
                      <a:r>
                        <a:rPr lang="en-US" sz="1400" dirty="0" err="1"/>
                        <a:t>dMMR</a:t>
                      </a:r>
                      <a:endParaRPr lang="en-US" sz="1400" dirty="0"/>
                    </a:p>
                    <a:p>
                      <a:pPr algn="ctr"/>
                      <a:r>
                        <a:rPr lang="en-US" sz="1400" dirty="0"/>
                        <a:t>5%</a:t>
                      </a:r>
                    </a:p>
                  </a:txBody>
                  <a:tcPr marL="68580" marR="68580" marT="34290" marB="34290"/>
                </a:tc>
                <a:tc>
                  <a:txBody>
                    <a:bodyPr/>
                    <a:lstStyle/>
                    <a:p>
                      <a:pPr algn="ctr"/>
                      <a:r>
                        <a:rPr lang="en-US" sz="1400" dirty="0"/>
                        <a:t>5 E’s</a:t>
                      </a:r>
                    </a:p>
                  </a:txBody>
                  <a:tcPr marL="68580" marR="68580" marT="34290" marB="3429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n-lt"/>
                          <a:ea typeface="+mn-ea"/>
                          <a:cs typeface="+mn-cs"/>
                        </a:rPr>
                        <a:t>Ag Specific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n-lt"/>
                          <a:ea typeface="+mn-ea"/>
                          <a:cs typeface="+mn-cs"/>
                        </a:rPr>
                        <a:t>(T-cells)</a:t>
                      </a:r>
                    </a:p>
                  </a:txBody>
                  <a:tcPr marL="68580" marR="68580" marT="34290" marB="34290"/>
                </a:tc>
                <a:extLst>
                  <a:ext uri="{0D108BD9-81ED-4DB2-BD59-A6C34878D82A}">
                    <a16:rowId xmlns:a16="http://schemas.microsoft.com/office/drawing/2014/main" val="3226550429"/>
                  </a:ext>
                </a:extLst>
              </a:tr>
              <a:tr h="388620">
                <a:tc>
                  <a:txBody>
                    <a:bodyPr/>
                    <a:lstStyle/>
                    <a:p>
                      <a:pPr algn="ctr"/>
                      <a:r>
                        <a:rPr lang="en-US" sz="1400" dirty="0">
                          <a:solidFill>
                            <a:srgbClr val="FF0000"/>
                          </a:solidFill>
                        </a:rPr>
                        <a:t>No</a:t>
                      </a:r>
                    </a:p>
                  </a:txBody>
                  <a:tcPr marL="68580" marR="68580" marT="34290" marB="34290"/>
                </a:tc>
                <a:tc>
                  <a:txBody>
                    <a:bodyPr/>
                    <a:lstStyle/>
                    <a:p>
                      <a:pPr algn="ctr"/>
                      <a:r>
                        <a:rPr lang="en-US" sz="2100" b="1" dirty="0">
                          <a:solidFill>
                            <a:srgbClr val="00B050"/>
                          </a:solidFill>
                          <a:sym typeface="Wingdings 2" panose="05020102010507070707" pitchFamily="18" charset="2"/>
                        </a:rPr>
                        <a:t></a:t>
                      </a:r>
                      <a:endParaRPr lang="en-US" sz="2100" b="1" dirty="0">
                        <a:solidFill>
                          <a:srgbClr val="00B050"/>
                        </a:solidFill>
                      </a:endParaRPr>
                    </a:p>
                  </a:txBody>
                  <a:tcPr marL="68580" marR="68580" marT="34290" marB="34290"/>
                </a:tc>
                <a:tc>
                  <a:txBody>
                    <a:bodyPr/>
                    <a:lstStyle/>
                    <a:p>
                      <a:r>
                        <a:rPr lang="en-US" sz="1400" dirty="0"/>
                        <a:t>Engage </a:t>
                      </a:r>
                    </a:p>
                  </a:txBody>
                  <a:tcPr marL="68580" marR="68580" marT="34290" marB="34290"/>
                </a:tc>
                <a:tc>
                  <a:txBody>
                    <a:bodyPr/>
                    <a:lstStyle/>
                    <a:p>
                      <a:pPr algn="ctr"/>
                      <a:r>
                        <a:rPr lang="en-US" sz="1400" dirty="0"/>
                        <a:t>TCR</a:t>
                      </a:r>
                    </a:p>
                  </a:txBody>
                  <a:tcPr marL="68580" marR="68580" marT="34290" marB="34290"/>
                </a:tc>
                <a:extLst>
                  <a:ext uri="{0D108BD9-81ED-4DB2-BD59-A6C34878D82A}">
                    <a16:rowId xmlns:a16="http://schemas.microsoft.com/office/drawing/2014/main" val="3443555375"/>
                  </a:ext>
                </a:extLst>
              </a:tr>
              <a:tr h="388620">
                <a:tc>
                  <a:txBody>
                    <a:bodyPr/>
                    <a:lstStyle/>
                    <a:p>
                      <a:pPr algn="ctr"/>
                      <a:r>
                        <a:rPr lang="en-US" sz="1400" dirty="0">
                          <a:solidFill>
                            <a:srgbClr val="FF0000"/>
                          </a:solidFill>
                        </a:rPr>
                        <a:t>No</a:t>
                      </a:r>
                    </a:p>
                  </a:txBody>
                  <a:tcPr marL="68580" marR="68580" marT="34290" marB="3429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100" b="1" dirty="0">
                          <a:solidFill>
                            <a:srgbClr val="00B050"/>
                          </a:solidFill>
                          <a:sym typeface="Wingdings 2" panose="05020102010507070707" pitchFamily="18" charset="2"/>
                        </a:rPr>
                        <a:t></a:t>
                      </a:r>
                      <a:endParaRPr lang="en-US" sz="2100" b="1" dirty="0">
                        <a:solidFill>
                          <a:srgbClr val="00B050"/>
                        </a:solidFill>
                      </a:endParaRPr>
                    </a:p>
                  </a:txBody>
                  <a:tcPr marL="68580" marR="68580" marT="34290" marB="34290"/>
                </a:tc>
                <a:tc>
                  <a:txBody>
                    <a:bodyPr/>
                    <a:lstStyle/>
                    <a:p>
                      <a:r>
                        <a:rPr lang="en-US" sz="1400" dirty="0"/>
                        <a:t>Expand</a:t>
                      </a:r>
                    </a:p>
                  </a:txBody>
                  <a:tcPr marL="68580" marR="68580" marT="34290" marB="34290"/>
                </a:tc>
                <a:tc>
                  <a:txBody>
                    <a:bodyPr/>
                    <a:lstStyle/>
                    <a:p>
                      <a:pPr algn="ctr"/>
                      <a:endParaRPr lang="en-US" sz="1400" dirty="0"/>
                    </a:p>
                  </a:txBody>
                  <a:tcPr marL="68580" marR="68580" marT="34290" marB="34290"/>
                </a:tc>
                <a:extLst>
                  <a:ext uri="{0D108BD9-81ED-4DB2-BD59-A6C34878D82A}">
                    <a16:rowId xmlns:a16="http://schemas.microsoft.com/office/drawing/2014/main" val="2161753265"/>
                  </a:ext>
                </a:extLst>
              </a:tr>
              <a:tr h="388620">
                <a:tc>
                  <a:txBody>
                    <a:bodyPr/>
                    <a:lstStyle/>
                    <a:p>
                      <a:pPr algn="ctr"/>
                      <a:r>
                        <a:rPr lang="en-US" sz="1400" dirty="0">
                          <a:solidFill>
                            <a:srgbClr val="FF0000"/>
                          </a:solidFill>
                        </a:rPr>
                        <a:t>No</a:t>
                      </a:r>
                    </a:p>
                  </a:txBody>
                  <a:tcPr marL="68580" marR="68580" marT="34290" marB="3429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100" b="1" dirty="0">
                          <a:solidFill>
                            <a:srgbClr val="00B050"/>
                          </a:solidFill>
                          <a:sym typeface="Wingdings 2" panose="05020102010507070707" pitchFamily="18" charset="2"/>
                        </a:rPr>
                        <a:t></a:t>
                      </a:r>
                      <a:endParaRPr lang="en-US" sz="2100" b="1" dirty="0">
                        <a:solidFill>
                          <a:srgbClr val="00B050"/>
                        </a:solidFill>
                      </a:endParaRPr>
                    </a:p>
                  </a:txBody>
                  <a:tcPr marL="68580" marR="68580" marT="34290" marB="34290"/>
                </a:tc>
                <a:tc>
                  <a:txBody>
                    <a:bodyPr/>
                    <a:lstStyle/>
                    <a:p>
                      <a:r>
                        <a:rPr lang="en-US" sz="1400" dirty="0"/>
                        <a:t>Excursion</a:t>
                      </a:r>
                    </a:p>
                  </a:txBody>
                  <a:tcPr marL="68580" marR="68580" marT="34290" marB="34290"/>
                </a:tc>
                <a:tc>
                  <a:txBody>
                    <a:bodyPr/>
                    <a:lstStyle/>
                    <a:p>
                      <a:pPr algn="ctr"/>
                      <a:endParaRPr lang="en-US" sz="1400" dirty="0"/>
                    </a:p>
                  </a:txBody>
                  <a:tcPr marL="68580" marR="68580" marT="34290" marB="34290"/>
                </a:tc>
                <a:extLst>
                  <a:ext uri="{0D108BD9-81ED-4DB2-BD59-A6C34878D82A}">
                    <a16:rowId xmlns:a16="http://schemas.microsoft.com/office/drawing/2014/main" val="4212849197"/>
                  </a:ext>
                </a:extLst>
              </a:tr>
              <a:tr h="388620">
                <a:tc>
                  <a:txBody>
                    <a:bodyPr/>
                    <a:lstStyle/>
                    <a:p>
                      <a:pPr algn="ctr"/>
                      <a:r>
                        <a:rPr lang="en-US" sz="1400" dirty="0">
                          <a:solidFill>
                            <a:srgbClr val="FF0000"/>
                          </a:solidFill>
                        </a:rPr>
                        <a:t>No</a:t>
                      </a:r>
                    </a:p>
                  </a:txBody>
                  <a:tcPr marL="68580" marR="68580" marT="34290" marB="3429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100" b="1" dirty="0">
                          <a:solidFill>
                            <a:srgbClr val="00B050"/>
                          </a:solidFill>
                          <a:sym typeface="Wingdings 2" panose="05020102010507070707" pitchFamily="18" charset="2"/>
                        </a:rPr>
                        <a:t></a:t>
                      </a:r>
                      <a:endParaRPr lang="en-US" sz="2100" b="1" dirty="0">
                        <a:solidFill>
                          <a:srgbClr val="00B050"/>
                        </a:solidFill>
                      </a:endParaRPr>
                    </a:p>
                  </a:txBody>
                  <a:tcPr marL="68580" marR="68580" marT="34290" marB="34290"/>
                </a:tc>
                <a:tc>
                  <a:txBody>
                    <a:bodyPr/>
                    <a:lstStyle/>
                    <a:p>
                      <a:r>
                        <a:rPr lang="en-US" sz="1400" dirty="0"/>
                        <a:t>Establish ID</a:t>
                      </a:r>
                    </a:p>
                  </a:txBody>
                  <a:tcPr marL="68580" marR="68580" marT="34290" marB="34290"/>
                </a:tc>
                <a:tc>
                  <a:txBody>
                    <a:bodyPr/>
                    <a:lstStyle/>
                    <a:p>
                      <a:pPr algn="ctr"/>
                      <a:r>
                        <a:rPr lang="en-US" sz="1400" dirty="0"/>
                        <a:t> APM</a:t>
                      </a:r>
                      <a:r>
                        <a:rPr lang="en-US" sz="1400" baseline="30000" dirty="0"/>
                        <a:t>+</a:t>
                      </a:r>
                      <a:r>
                        <a:rPr lang="en-US" sz="1400" dirty="0"/>
                        <a:t> / MHC</a:t>
                      </a:r>
                      <a:r>
                        <a:rPr lang="en-US" sz="1400" baseline="30000" dirty="0"/>
                        <a:t>+</a:t>
                      </a:r>
                    </a:p>
                  </a:txBody>
                  <a:tcPr marL="68580" marR="68580" marT="34290" marB="34290"/>
                </a:tc>
                <a:extLst>
                  <a:ext uri="{0D108BD9-81ED-4DB2-BD59-A6C34878D82A}">
                    <a16:rowId xmlns:a16="http://schemas.microsoft.com/office/drawing/2014/main" val="1406710854"/>
                  </a:ext>
                </a:extLst>
              </a:tr>
              <a:tr h="278130">
                <a:tc>
                  <a:txBody>
                    <a:bodyPr/>
                    <a:lstStyle/>
                    <a:p>
                      <a:pPr algn="ctr"/>
                      <a:r>
                        <a:rPr lang="en-US" sz="1400" dirty="0">
                          <a:solidFill>
                            <a:srgbClr val="FF0000"/>
                          </a:solidFill>
                        </a:rPr>
                        <a:t>No</a:t>
                      </a:r>
                    </a:p>
                  </a:txBody>
                  <a:tcPr marL="68580" marR="68580" marT="34290" marB="34290"/>
                </a:tc>
                <a:tc>
                  <a:txBody>
                    <a:bodyPr/>
                    <a:lstStyle/>
                    <a:p>
                      <a:pPr algn="ctr"/>
                      <a:r>
                        <a:rPr lang="en-US" sz="1400" dirty="0">
                          <a:solidFill>
                            <a:srgbClr val="FF0000"/>
                          </a:solidFill>
                        </a:rPr>
                        <a:t>No</a:t>
                      </a:r>
                    </a:p>
                  </a:txBody>
                  <a:tcPr marL="68580" marR="68580" marT="34290" marB="34290"/>
                </a:tc>
                <a:tc>
                  <a:txBody>
                    <a:bodyPr/>
                    <a:lstStyle/>
                    <a:p>
                      <a:r>
                        <a:rPr lang="en-US" sz="1400" dirty="0"/>
                        <a:t>Enable</a:t>
                      </a:r>
                    </a:p>
                  </a:txBody>
                  <a:tcPr marL="68580" marR="68580" marT="34290" marB="34290"/>
                </a:tc>
                <a:tc>
                  <a:txBody>
                    <a:bodyPr/>
                    <a:lstStyle/>
                    <a:p>
                      <a:pPr algn="ctr"/>
                      <a:endParaRPr lang="en-US" sz="1400" dirty="0"/>
                    </a:p>
                  </a:txBody>
                  <a:tcPr marL="68580" marR="68580" marT="34290" marB="34290"/>
                </a:tc>
                <a:extLst>
                  <a:ext uri="{0D108BD9-81ED-4DB2-BD59-A6C34878D82A}">
                    <a16:rowId xmlns:a16="http://schemas.microsoft.com/office/drawing/2014/main" val="1407431486"/>
                  </a:ext>
                </a:extLst>
              </a:tr>
            </a:tbl>
          </a:graphicData>
        </a:graphic>
      </p:graphicFrame>
      <p:sp>
        <p:nvSpPr>
          <p:cNvPr id="3" name="Rectangle: Rounded Corners 2">
            <a:extLst>
              <a:ext uri="{FF2B5EF4-FFF2-40B4-BE49-F238E27FC236}">
                <a16:creationId xmlns:a16="http://schemas.microsoft.com/office/drawing/2014/main" id="{C43FFB5E-341A-4BAD-9D96-08B30FDD405C}"/>
              </a:ext>
            </a:extLst>
          </p:cNvPr>
          <p:cNvSpPr/>
          <p:nvPr/>
        </p:nvSpPr>
        <p:spPr>
          <a:xfrm>
            <a:off x="493776" y="1690852"/>
            <a:ext cx="8165640" cy="378373"/>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FFFFFF"/>
              </a:solidFill>
              <a:latin typeface="Arial"/>
            </a:endParaRPr>
          </a:p>
        </p:txBody>
      </p:sp>
      <p:pic>
        <p:nvPicPr>
          <p:cNvPr id="5" name="Picture 4">
            <a:extLst>
              <a:ext uri="{FF2B5EF4-FFF2-40B4-BE49-F238E27FC236}">
                <a16:creationId xmlns:a16="http://schemas.microsoft.com/office/drawing/2014/main" id="{96DFC1FB-F31A-4887-8FCF-7A387208D089}"/>
              </a:ext>
            </a:extLst>
          </p:cNvPr>
          <p:cNvPicPr>
            <a:picLocks noChangeAspect="1"/>
          </p:cNvPicPr>
          <p:nvPr/>
        </p:nvPicPr>
        <p:blipFill>
          <a:blip r:embed="rId2"/>
          <a:stretch>
            <a:fillRect/>
          </a:stretch>
        </p:blipFill>
        <p:spPr>
          <a:xfrm>
            <a:off x="3257550" y="564356"/>
            <a:ext cx="620850" cy="506016"/>
          </a:xfrm>
          <a:prstGeom prst="rect">
            <a:avLst/>
          </a:prstGeom>
        </p:spPr>
      </p:pic>
      <p:pic>
        <p:nvPicPr>
          <p:cNvPr id="7" name="Picture 3">
            <a:extLst>
              <a:ext uri="{FF2B5EF4-FFF2-40B4-BE49-F238E27FC236}">
                <a16:creationId xmlns:a16="http://schemas.microsoft.com/office/drawing/2014/main" id="{D0BB8DD7-5AA8-4958-A4B4-5AB5FB4A9C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63861" b="73804"/>
          <a:stretch>
            <a:fillRect/>
          </a:stretch>
        </p:blipFill>
        <p:spPr bwMode="auto">
          <a:xfrm>
            <a:off x="1313221" y="564356"/>
            <a:ext cx="609893" cy="506016"/>
          </a:xfrm>
          <a:prstGeom prst="rect">
            <a:avLst/>
          </a:prstGeom>
          <a:noFill/>
          <a:ln>
            <a:noFill/>
          </a:ln>
          <a:effectLst/>
          <a:extLst>
            <a:ext uri="{909E8E84-426E-40DD-AFC4-6F175D3DCCD1}">
              <a14:hiddenFill xmlns:a14="http://schemas.microsoft.com/office/drawing/2010/main">
                <a:blipFill dpi="0" rotWithShape="0">
                  <a:blip/>
                  <a:srcRect l="63861" b="73804"/>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9015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B07ACCEB-FA6A-40FA-AE82-57680DF8FD98}"/>
              </a:ext>
            </a:extLst>
          </p:cNvPr>
          <p:cNvSpPr>
            <a:spLocks noGrp="1"/>
          </p:cNvSpPr>
          <p:nvPr>
            <p:ph type="title"/>
          </p:nvPr>
        </p:nvSpPr>
        <p:spPr>
          <a:xfrm>
            <a:off x="228600" y="248210"/>
            <a:ext cx="7772400" cy="857250"/>
          </a:xfrm>
        </p:spPr>
        <p:txBody>
          <a:bodyPr/>
          <a:lstStyle/>
          <a:p>
            <a:r>
              <a:rPr lang="en-US" altLang="en-US" sz="2400" dirty="0">
                <a:solidFill>
                  <a:schemeClr val="bg1"/>
                </a:solidFill>
                <a:latin typeface="Arial" panose="020B0604020202020204" pitchFamily="34" charset="0"/>
                <a:cs typeface="Arial" panose="020B0604020202020204" pitchFamily="34" charset="0"/>
              </a:rPr>
              <a:t>Greatest medical advance in the last century: </a:t>
            </a:r>
            <a:br>
              <a:rPr lang="en-US" altLang="en-US" sz="2400" dirty="0">
                <a:solidFill>
                  <a:schemeClr val="bg1"/>
                </a:solidFill>
                <a:latin typeface="Arial" panose="020B0604020202020204" pitchFamily="34" charset="0"/>
                <a:cs typeface="Arial" panose="020B0604020202020204" pitchFamily="34" charset="0"/>
              </a:rPr>
            </a:br>
            <a:r>
              <a:rPr lang="en-US" altLang="en-US" sz="2400" dirty="0">
                <a:solidFill>
                  <a:schemeClr val="bg1"/>
                </a:solidFill>
                <a:latin typeface="Arial" panose="020B0604020202020204" pitchFamily="34" charset="0"/>
                <a:cs typeface="Arial" panose="020B0604020202020204" pitchFamily="34" charset="0"/>
              </a:rPr>
              <a:t>Active vaccination</a:t>
            </a:r>
          </a:p>
        </p:txBody>
      </p:sp>
      <p:graphicFrame>
        <p:nvGraphicFramePr>
          <p:cNvPr id="5" name="Chart 4">
            <a:extLst>
              <a:ext uri="{FF2B5EF4-FFF2-40B4-BE49-F238E27FC236}">
                <a16:creationId xmlns:a16="http://schemas.microsoft.com/office/drawing/2014/main" id="{544D00E0-EF68-42F0-AD71-2DA828B25B36}"/>
              </a:ext>
            </a:extLst>
          </p:cNvPr>
          <p:cNvGraphicFramePr>
            <a:graphicFrameLocks/>
          </p:cNvGraphicFramePr>
          <p:nvPr>
            <p:extLst/>
          </p:nvPr>
        </p:nvGraphicFramePr>
        <p:xfrm>
          <a:off x="2043113" y="1183481"/>
          <a:ext cx="5029200"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584639E-12BA-4AE8-AAC4-AD0C2F8FFE3E}"/>
              </a:ext>
            </a:extLst>
          </p:cNvPr>
          <p:cNvSpPr txBox="1">
            <a:spLocks noChangeArrowheads="1"/>
          </p:cNvSpPr>
          <p:nvPr/>
        </p:nvSpPr>
        <p:spPr bwMode="auto">
          <a:xfrm rot="16200000">
            <a:off x="1447277" y="2774499"/>
            <a:ext cx="8915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500" b="1">
                <a:solidFill>
                  <a:srgbClr val="FFFFFF"/>
                </a:solidFill>
                <a:latin typeface="Times New Roman" panose="02020603050405020304" pitchFamily="18" charset="0"/>
              </a:defRPr>
            </a:lvl1pPr>
            <a:lvl2pPr marL="742950" indent="-285750" eaLnBrk="0" hangingPunct="0">
              <a:defRPr sz="1500" b="1">
                <a:solidFill>
                  <a:srgbClr val="FFFFFF"/>
                </a:solidFill>
                <a:latin typeface="Times New Roman" panose="02020603050405020304" pitchFamily="18" charset="0"/>
              </a:defRPr>
            </a:lvl2pPr>
            <a:lvl3pPr marL="1143000" indent="-228600" eaLnBrk="0" hangingPunct="0">
              <a:defRPr sz="1500" b="1">
                <a:solidFill>
                  <a:srgbClr val="FFFFFF"/>
                </a:solidFill>
                <a:latin typeface="Times New Roman" panose="02020603050405020304" pitchFamily="18" charset="0"/>
              </a:defRPr>
            </a:lvl3pPr>
            <a:lvl4pPr marL="1600200" indent="-228600" eaLnBrk="0" hangingPunct="0">
              <a:defRPr sz="1500" b="1">
                <a:solidFill>
                  <a:srgbClr val="FFFFFF"/>
                </a:solidFill>
                <a:latin typeface="Times New Roman" panose="02020603050405020304" pitchFamily="18" charset="0"/>
              </a:defRPr>
            </a:lvl4pPr>
            <a:lvl5pPr marL="2057400" indent="-228600" eaLnBrk="0" hangingPunct="0">
              <a:defRPr sz="1500" b="1">
                <a:solidFill>
                  <a:srgbClr val="FFFFFF"/>
                </a:solidFill>
                <a:latin typeface="Times New Roman" panose="02020603050405020304" pitchFamily="18" charset="0"/>
              </a:defRPr>
            </a:lvl5pPr>
            <a:lvl6pPr marL="2514600" indent="-228600" eaLnBrk="0" fontAlgn="base" hangingPunct="0">
              <a:spcBef>
                <a:spcPct val="0"/>
              </a:spcBef>
              <a:spcAft>
                <a:spcPct val="0"/>
              </a:spcAft>
              <a:defRPr sz="1500" b="1">
                <a:solidFill>
                  <a:srgbClr val="FFFFFF"/>
                </a:solidFill>
                <a:latin typeface="Times New Roman" panose="02020603050405020304" pitchFamily="18" charset="0"/>
              </a:defRPr>
            </a:lvl6pPr>
            <a:lvl7pPr marL="2971800" indent="-228600" eaLnBrk="0" fontAlgn="base" hangingPunct="0">
              <a:spcBef>
                <a:spcPct val="0"/>
              </a:spcBef>
              <a:spcAft>
                <a:spcPct val="0"/>
              </a:spcAft>
              <a:defRPr sz="1500" b="1">
                <a:solidFill>
                  <a:srgbClr val="FFFFFF"/>
                </a:solidFill>
                <a:latin typeface="Times New Roman" panose="02020603050405020304" pitchFamily="18" charset="0"/>
              </a:defRPr>
            </a:lvl7pPr>
            <a:lvl8pPr marL="3429000" indent="-228600" eaLnBrk="0" fontAlgn="base" hangingPunct="0">
              <a:spcBef>
                <a:spcPct val="0"/>
              </a:spcBef>
              <a:spcAft>
                <a:spcPct val="0"/>
              </a:spcAft>
              <a:defRPr sz="1500" b="1">
                <a:solidFill>
                  <a:srgbClr val="FFFFFF"/>
                </a:solidFill>
                <a:latin typeface="Times New Roman" panose="02020603050405020304" pitchFamily="18" charset="0"/>
              </a:defRPr>
            </a:lvl8pPr>
            <a:lvl9pPr marL="3886200" indent="-228600" eaLnBrk="0" fontAlgn="base" hangingPunct="0">
              <a:spcBef>
                <a:spcPct val="0"/>
              </a:spcBef>
              <a:spcAft>
                <a:spcPct val="0"/>
              </a:spcAft>
              <a:defRPr sz="1500" b="1">
                <a:solidFill>
                  <a:srgbClr val="FFFFFF"/>
                </a:solidFill>
                <a:latin typeface="Times New Roman" panose="02020603050405020304" pitchFamily="18" charset="0"/>
              </a:defRPr>
            </a:lvl9pPr>
          </a:lstStyle>
          <a:p>
            <a:pPr eaLnBrk="1" fontAlgn="base" hangingPunct="1">
              <a:spcBef>
                <a:spcPct val="0"/>
              </a:spcBef>
              <a:spcAft>
                <a:spcPct val="0"/>
              </a:spcAft>
            </a:pPr>
            <a:r>
              <a:rPr lang="en-US" altLang="en-US" dirty="0">
                <a:latin typeface="Arial" panose="020B0604020202020204" pitchFamily="34" charset="0"/>
                <a:cs typeface="Arial" panose="020B0604020202020204" pitchFamily="34" charset="0"/>
              </a:rPr>
              <a:t>Percent</a:t>
            </a:r>
          </a:p>
        </p:txBody>
      </p:sp>
      <p:sp>
        <p:nvSpPr>
          <p:cNvPr id="9" name="TextBox 8">
            <a:extLst>
              <a:ext uri="{FF2B5EF4-FFF2-40B4-BE49-F238E27FC236}">
                <a16:creationId xmlns:a16="http://schemas.microsoft.com/office/drawing/2014/main" id="{76C31D36-D57C-46E2-A59C-77625180CF63}"/>
              </a:ext>
            </a:extLst>
          </p:cNvPr>
          <p:cNvSpPr txBox="1">
            <a:spLocks noChangeArrowheads="1"/>
          </p:cNvSpPr>
          <p:nvPr/>
        </p:nvSpPr>
        <p:spPr bwMode="auto">
          <a:xfrm>
            <a:off x="4434024" y="4629150"/>
            <a:ext cx="5924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500" b="1">
                <a:solidFill>
                  <a:srgbClr val="FFFFFF"/>
                </a:solidFill>
                <a:latin typeface="Times New Roman" panose="02020603050405020304" pitchFamily="18" charset="0"/>
              </a:defRPr>
            </a:lvl1pPr>
            <a:lvl2pPr marL="742950" indent="-285750" eaLnBrk="0" hangingPunct="0">
              <a:defRPr sz="1500" b="1">
                <a:solidFill>
                  <a:srgbClr val="FFFFFF"/>
                </a:solidFill>
                <a:latin typeface="Times New Roman" panose="02020603050405020304" pitchFamily="18" charset="0"/>
              </a:defRPr>
            </a:lvl2pPr>
            <a:lvl3pPr marL="1143000" indent="-228600" eaLnBrk="0" hangingPunct="0">
              <a:defRPr sz="1500" b="1">
                <a:solidFill>
                  <a:srgbClr val="FFFFFF"/>
                </a:solidFill>
                <a:latin typeface="Times New Roman" panose="02020603050405020304" pitchFamily="18" charset="0"/>
              </a:defRPr>
            </a:lvl3pPr>
            <a:lvl4pPr marL="1600200" indent="-228600" eaLnBrk="0" hangingPunct="0">
              <a:defRPr sz="1500" b="1">
                <a:solidFill>
                  <a:srgbClr val="FFFFFF"/>
                </a:solidFill>
                <a:latin typeface="Times New Roman" panose="02020603050405020304" pitchFamily="18" charset="0"/>
              </a:defRPr>
            </a:lvl4pPr>
            <a:lvl5pPr marL="2057400" indent="-228600" eaLnBrk="0" hangingPunct="0">
              <a:defRPr sz="1500" b="1">
                <a:solidFill>
                  <a:srgbClr val="FFFFFF"/>
                </a:solidFill>
                <a:latin typeface="Times New Roman" panose="02020603050405020304" pitchFamily="18" charset="0"/>
              </a:defRPr>
            </a:lvl5pPr>
            <a:lvl6pPr marL="2514600" indent="-228600" eaLnBrk="0" fontAlgn="base" hangingPunct="0">
              <a:spcBef>
                <a:spcPct val="0"/>
              </a:spcBef>
              <a:spcAft>
                <a:spcPct val="0"/>
              </a:spcAft>
              <a:defRPr sz="1500" b="1">
                <a:solidFill>
                  <a:srgbClr val="FFFFFF"/>
                </a:solidFill>
                <a:latin typeface="Times New Roman" panose="02020603050405020304" pitchFamily="18" charset="0"/>
              </a:defRPr>
            </a:lvl6pPr>
            <a:lvl7pPr marL="2971800" indent="-228600" eaLnBrk="0" fontAlgn="base" hangingPunct="0">
              <a:spcBef>
                <a:spcPct val="0"/>
              </a:spcBef>
              <a:spcAft>
                <a:spcPct val="0"/>
              </a:spcAft>
              <a:defRPr sz="1500" b="1">
                <a:solidFill>
                  <a:srgbClr val="FFFFFF"/>
                </a:solidFill>
                <a:latin typeface="Times New Roman" panose="02020603050405020304" pitchFamily="18" charset="0"/>
              </a:defRPr>
            </a:lvl7pPr>
            <a:lvl8pPr marL="3429000" indent="-228600" eaLnBrk="0" fontAlgn="base" hangingPunct="0">
              <a:spcBef>
                <a:spcPct val="0"/>
              </a:spcBef>
              <a:spcAft>
                <a:spcPct val="0"/>
              </a:spcAft>
              <a:defRPr sz="1500" b="1">
                <a:solidFill>
                  <a:srgbClr val="FFFFFF"/>
                </a:solidFill>
                <a:latin typeface="Times New Roman" panose="02020603050405020304" pitchFamily="18" charset="0"/>
              </a:defRPr>
            </a:lvl8pPr>
            <a:lvl9pPr marL="3886200" indent="-228600" eaLnBrk="0" fontAlgn="base" hangingPunct="0">
              <a:spcBef>
                <a:spcPct val="0"/>
              </a:spcBef>
              <a:spcAft>
                <a:spcPct val="0"/>
              </a:spcAft>
              <a:defRPr sz="1500" b="1">
                <a:solidFill>
                  <a:srgbClr val="FFFFFF"/>
                </a:solidFill>
                <a:latin typeface="Times New Roman" panose="02020603050405020304" pitchFamily="18" charset="0"/>
              </a:defRPr>
            </a:lvl9pPr>
          </a:lstStyle>
          <a:p>
            <a:pPr algn="ctr" eaLnBrk="1" fontAlgn="base" hangingPunct="1">
              <a:spcBef>
                <a:spcPct val="0"/>
              </a:spcBef>
              <a:spcAft>
                <a:spcPct val="0"/>
              </a:spcAft>
            </a:pPr>
            <a:r>
              <a:rPr lang="en-US" altLang="en-US" dirty="0">
                <a:latin typeface="Arial" panose="020B0604020202020204" pitchFamily="34" charset="0"/>
                <a:cs typeface="Arial" panose="020B0604020202020204" pitchFamily="34" charset="0"/>
              </a:rPr>
              <a:t>Year</a:t>
            </a:r>
          </a:p>
        </p:txBody>
      </p:sp>
      <p:pic>
        <p:nvPicPr>
          <p:cNvPr id="4" name="Picture 10" descr="C:\Documents and Settings\gulleyj\Local Settings\Temporary Internet Files\Content.IE5\MTUP414B\MC900290942[1].wmf">
            <a:extLst>
              <a:ext uri="{FF2B5EF4-FFF2-40B4-BE49-F238E27FC236}">
                <a16:creationId xmlns:a16="http://schemas.microsoft.com/office/drawing/2014/main" id="{CDD5F87A-F464-4FCA-B37A-C627B5A4D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15851">
            <a:off x="5563994" y="3231208"/>
            <a:ext cx="563166" cy="72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5709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9DC75-BA03-479E-8567-B19E77F8E01D}"/>
              </a:ext>
            </a:extLst>
          </p:cNvPr>
          <p:cNvSpPr>
            <a:spLocks noGrp="1"/>
          </p:cNvSpPr>
          <p:nvPr>
            <p:ph type="title"/>
          </p:nvPr>
        </p:nvSpPr>
        <p:spPr/>
        <p:txBody>
          <a:bodyPr/>
          <a:lstStyle/>
          <a:p>
            <a:endParaRPr lang="en-US"/>
          </a:p>
        </p:txBody>
      </p:sp>
      <p:pic>
        <p:nvPicPr>
          <p:cNvPr id="2050" name="Picture 2" descr="An external file that holds a picture, illustration, etc.&#10;Object name is 40425_2016_198_Fig1_HTML.jpg">
            <a:extLst>
              <a:ext uri="{FF2B5EF4-FFF2-40B4-BE49-F238E27FC236}">
                <a16:creationId xmlns:a16="http://schemas.microsoft.com/office/drawing/2014/main" id="{66BA0FBA-9B7F-4465-9CDC-8A2D00CE9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447675"/>
            <a:ext cx="5629275" cy="4248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8C95D9B-1E0A-40C4-9A31-9E14E0934AFB}"/>
              </a:ext>
            </a:extLst>
          </p:cNvPr>
          <p:cNvSpPr/>
          <p:nvPr/>
        </p:nvSpPr>
        <p:spPr>
          <a:xfrm>
            <a:off x="4327451" y="3848986"/>
            <a:ext cx="637954" cy="223284"/>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AFDBCF2F-4E1D-44C1-B116-EEBE10A45822}"/>
              </a:ext>
            </a:extLst>
          </p:cNvPr>
          <p:cNvSpPr txBox="1"/>
          <p:nvPr/>
        </p:nvSpPr>
        <p:spPr>
          <a:xfrm>
            <a:off x="3455581" y="3376113"/>
            <a:ext cx="2187971" cy="276999"/>
          </a:xfrm>
          <a:prstGeom prst="rect">
            <a:avLst/>
          </a:prstGeom>
          <a:solidFill>
            <a:srgbClr val="FFFFCD"/>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606060">
                    <a:lumMod val="50000"/>
                  </a:srgbClr>
                </a:solidFill>
                <a:effectLst/>
                <a:uLnTx/>
                <a:uFillTx/>
                <a:latin typeface="Arial"/>
                <a:ea typeface="+mn-ea"/>
                <a:cs typeface="+mn-cs"/>
              </a:rPr>
              <a:t>Apalutamide</a:t>
            </a:r>
            <a:r>
              <a:rPr kumimoji="0" lang="en-US" sz="1200" b="1" i="0" u="none" strike="noStrike" kern="1200" cap="none" spc="0" normalizeH="0" baseline="0" noProof="0" dirty="0">
                <a:ln>
                  <a:noFill/>
                </a:ln>
                <a:solidFill>
                  <a:srgbClr val="606060">
                    <a:lumMod val="50000"/>
                  </a:srgbClr>
                </a:solidFill>
                <a:effectLst/>
                <a:uLnTx/>
                <a:uFillTx/>
                <a:latin typeface="Arial"/>
                <a:ea typeface="+mn-ea"/>
                <a:cs typeface="+mn-cs"/>
              </a:rPr>
              <a:t>, Clinical Trials</a:t>
            </a:r>
          </a:p>
        </p:txBody>
      </p:sp>
      <p:sp>
        <p:nvSpPr>
          <p:cNvPr id="6" name="TextBox 5">
            <a:extLst>
              <a:ext uri="{FF2B5EF4-FFF2-40B4-BE49-F238E27FC236}">
                <a16:creationId xmlns:a16="http://schemas.microsoft.com/office/drawing/2014/main" id="{6B475D3F-E6AE-456B-9884-A358DEB4F51F}"/>
              </a:ext>
            </a:extLst>
          </p:cNvPr>
          <p:cNvSpPr txBox="1"/>
          <p:nvPr/>
        </p:nvSpPr>
        <p:spPr>
          <a:xfrm>
            <a:off x="5399191" y="3031106"/>
            <a:ext cx="1264192"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06060">
                    <a:lumMod val="50000"/>
                  </a:srgbClr>
                </a:solidFill>
                <a:effectLst/>
                <a:uLnTx/>
                <a:uFillTx/>
                <a:latin typeface="Arial"/>
                <a:ea typeface="+mn-ea"/>
                <a:cs typeface="+mn-cs"/>
              </a:rPr>
              <a:t>or Abiraterone</a:t>
            </a:r>
          </a:p>
        </p:txBody>
      </p:sp>
      <p:sp>
        <p:nvSpPr>
          <p:cNvPr id="5" name="TextBox 4">
            <a:extLst>
              <a:ext uri="{FF2B5EF4-FFF2-40B4-BE49-F238E27FC236}">
                <a16:creationId xmlns:a16="http://schemas.microsoft.com/office/drawing/2014/main" id="{95BCE5CB-DF0B-47DB-973E-6CD0D97BA188}"/>
              </a:ext>
            </a:extLst>
          </p:cNvPr>
          <p:cNvSpPr txBox="1"/>
          <p:nvPr/>
        </p:nvSpPr>
        <p:spPr>
          <a:xfrm>
            <a:off x="7535493" y="4012895"/>
            <a:ext cx="1543792"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606060"/>
                </a:solidFill>
                <a:effectLst/>
                <a:uLnTx/>
                <a:uFillTx/>
                <a:latin typeface="Arial"/>
                <a:ea typeface="+mn-ea"/>
                <a:cs typeface="+mn-cs"/>
              </a:rPr>
              <a:t>Modified from: McNeel et al., JITC, Dec 2016</a:t>
            </a:r>
          </a:p>
        </p:txBody>
      </p:sp>
    </p:spTree>
    <p:extLst>
      <p:ext uri="{BB962C8B-B14F-4D97-AF65-F5344CB8AC3E}">
        <p14:creationId xmlns:p14="http://schemas.microsoft.com/office/powerpoint/2010/main" val="402014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0F954-E242-4410-B3FD-3EBF763DD73E}"/>
              </a:ext>
            </a:extLst>
          </p:cNvPr>
          <p:cNvSpPr>
            <a:spLocks noGrp="1"/>
          </p:cNvSpPr>
          <p:nvPr>
            <p:ph type="title"/>
          </p:nvPr>
        </p:nvSpPr>
        <p:spPr/>
        <p:txBody>
          <a:bodyPr/>
          <a:lstStyle/>
          <a:p>
            <a:r>
              <a:rPr lang="en-US"/>
              <a:t>Sipuleucel-T</a:t>
            </a:r>
          </a:p>
        </p:txBody>
      </p:sp>
      <p:pic>
        <p:nvPicPr>
          <p:cNvPr id="3" name="Picture 3">
            <a:extLst>
              <a:ext uri="{FF2B5EF4-FFF2-40B4-BE49-F238E27FC236}">
                <a16:creationId xmlns:a16="http://schemas.microsoft.com/office/drawing/2014/main" id="{B9C8B592-8D79-4C40-8AF1-C5E9F02055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408" y="273844"/>
            <a:ext cx="7912701" cy="351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43D4342-7D3C-4800-B0DF-41E555EA6C52}"/>
              </a:ext>
            </a:extLst>
          </p:cNvPr>
          <p:cNvSpPr txBox="1"/>
          <p:nvPr/>
        </p:nvSpPr>
        <p:spPr>
          <a:xfrm>
            <a:off x="3336302" y="3711625"/>
            <a:ext cx="5816928" cy="92333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Sipuleucel-T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-Don’t expect PSA decreases or objective responses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early, in less aggressive disease</a:t>
            </a:r>
          </a:p>
        </p:txBody>
      </p:sp>
    </p:spTree>
    <p:extLst>
      <p:ext uri="{BB962C8B-B14F-4D97-AF65-F5344CB8AC3E}">
        <p14:creationId xmlns:p14="http://schemas.microsoft.com/office/powerpoint/2010/main" val="110357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6"/>
          <p:cNvSpPr>
            <a:spLocks noGrp="1"/>
          </p:cNvSpPr>
          <p:nvPr>
            <p:ph type="title" idx="4294967295"/>
          </p:nvPr>
        </p:nvSpPr>
        <p:spPr>
          <a:xfrm>
            <a:off x="1259682" y="300038"/>
            <a:ext cx="5682853" cy="628650"/>
          </a:xfrm>
        </p:spPr>
        <p:txBody>
          <a:bodyPr/>
          <a:lstStyle/>
          <a:p>
            <a:pPr algn="l"/>
            <a:r>
              <a:rPr lang="en-US" altLang="en-US" b="1" dirty="0">
                <a:solidFill>
                  <a:srgbClr val="BE3F21"/>
                </a:solidFill>
                <a:ea typeface="ヒラギノ角ゴ Pro W3"/>
                <a:cs typeface="Arial" pitchFamily="34" charset="0"/>
              </a:rPr>
              <a:t>PROSTVAC-VF (PSA-TRICOM) </a:t>
            </a:r>
            <a:br>
              <a:rPr lang="en-US" altLang="en-US" b="1" dirty="0">
                <a:solidFill>
                  <a:srgbClr val="BE3F21"/>
                </a:solidFill>
                <a:ea typeface="ヒラギノ角ゴ Pro W3"/>
                <a:cs typeface="Arial" pitchFamily="34" charset="0"/>
              </a:rPr>
            </a:br>
            <a:endParaRPr lang="en-US" altLang="en-US" sz="2100" baseline="30000" dirty="0">
              <a:solidFill>
                <a:srgbClr val="BE3F21"/>
              </a:solidFill>
              <a:ea typeface="MS PGothic" pitchFamily="34" charset="-128"/>
              <a:cs typeface="ヒラギノ角ゴ Pro W3"/>
            </a:endParaRPr>
          </a:p>
        </p:txBody>
      </p:sp>
      <p:sp>
        <p:nvSpPr>
          <p:cNvPr id="204803" name="Slide Number Placeholder 3"/>
          <p:cNvSpPr>
            <a:spLocks noGrp="1"/>
          </p:cNvSpPr>
          <p:nvPr>
            <p:ph type="sldNum" sz="quarter" idx="4294967295"/>
          </p:nvPr>
        </p:nvSpPr>
        <p:spPr bwMode="auto">
          <a:xfrm>
            <a:off x="6572250" y="4686300"/>
            <a:ext cx="1428750" cy="342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100"/>
              </a:lnSpc>
              <a:spcBef>
                <a:spcPts val="1050"/>
              </a:spcBef>
              <a:buChar char="•"/>
              <a:defRPr sz="1650">
                <a:solidFill>
                  <a:schemeClr val="tx1"/>
                </a:solidFill>
                <a:latin typeface="Arial" pitchFamily="34" charset="0"/>
                <a:ea typeface="ヒラギノ角ゴ Pro W3"/>
                <a:cs typeface="ヒラギノ角ゴ Pro W3"/>
              </a:defRPr>
            </a:lvl1pPr>
            <a:lvl2pPr marL="557199" indent="-214308">
              <a:lnSpc>
                <a:spcPts val="1800"/>
              </a:lnSpc>
              <a:spcBef>
                <a:spcPct val="50000"/>
              </a:spcBef>
              <a:buFont typeface="Times" pitchFamily="18" charset="0"/>
              <a:buChar char="•"/>
              <a:defRPr sz="2100">
                <a:solidFill>
                  <a:schemeClr val="tx1"/>
                </a:solidFill>
                <a:latin typeface="Arial" pitchFamily="34" charset="0"/>
                <a:ea typeface="ヒラギノ角ゴ Pro W3"/>
                <a:cs typeface="ヒラギノ角ゴ Pro W3"/>
              </a:defRPr>
            </a:lvl2pPr>
            <a:lvl3pPr marL="857228" indent="-171446">
              <a:spcBef>
                <a:spcPct val="50000"/>
              </a:spcBef>
              <a:buChar char="o"/>
              <a:defRPr sz="1800">
                <a:solidFill>
                  <a:schemeClr val="tx1"/>
                </a:solidFill>
                <a:latin typeface="Arial" pitchFamily="34" charset="0"/>
                <a:ea typeface="ヒラギノ角ゴ Pro W3"/>
                <a:cs typeface="ヒラギノ角ゴ Pro W3"/>
              </a:defRPr>
            </a:lvl3pPr>
            <a:lvl4pPr marL="1200120" indent="-171446">
              <a:spcBef>
                <a:spcPct val="20000"/>
              </a:spcBef>
              <a:buChar char="–"/>
              <a:defRPr sz="1500">
                <a:solidFill>
                  <a:schemeClr val="tx1"/>
                </a:solidFill>
                <a:latin typeface="Arial" pitchFamily="34" charset="0"/>
                <a:ea typeface="ヒラギノ角ゴ Pro W3"/>
                <a:cs typeface="ヒラギノ角ゴ Pro W3"/>
              </a:defRPr>
            </a:lvl4pPr>
            <a:lvl5pPr marL="1543012" indent="-171446">
              <a:spcBef>
                <a:spcPct val="20000"/>
              </a:spcBef>
              <a:buChar char="»"/>
              <a:defRPr sz="1500">
                <a:solidFill>
                  <a:schemeClr val="tx1"/>
                </a:solidFill>
                <a:latin typeface="Arial" pitchFamily="34" charset="0"/>
                <a:ea typeface="ヒラギノ角ゴ Pro W3"/>
                <a:cs typeface="ヒラギノ角ゴ Pro W3"/>
              </a:defRPr>
            </a:lvl5pPr>
            <a:lvl6pPr marL="1885903" indent="-171446" eaLnBrk="0" fontAlgn="base" hangingPunct="0">
              <a:spcBef>
                <a:spcPct val="20000"/>
              </a:spcBef>
              <a:spcAft>
                <a:spcPct val="0"/>
              </a:spcAft>
              <a:buChar char="»"/>
              <a:defRPr sz="1500">
                <a:solidFill>
                  <a:schemeClr val="tx1"/>
                </a:solidFill>
                <a:latin typeface="Arial" pitchFamily="34" charset="0"/>
                <a:ea typeface="ヒラギノ角ゴ Pro W3"/>
                <a:cs typeface="ヒラギノ角ゴ Pro W3"/>
              </a:defRPr>
            </a:lvl6pPr>
            <a:lvl7pPr marL="2228795" indent="-171446" eaLnBrk="0" fontAlgn="base" hangingPunct="0">
              <a:spcBef>
                <a:spcPct val="20000"/>
              </a:spcBef>
              <a:spcAft>
                <a:spcPct val="0"/>
              </a:spcAft>
              <a:buChar char="»"/>
              <a:defRPr sz="1500">
                <a:solidFill>
                  <a:schemeClr val="tx1"/>
                </a:solidFill>
                <a:latin typeface="Arial" pitchFamily="34" charset="0"/>
                <a:ea typeface="ヒラギノ角ゴ Pro W3"/>
                <a:cs typeface="ヒラギノ角ゴ Pro W3"/>
              </a:defRPr>
            </a:lvl7pPr>
            <a:lvl8pPr marL="2571686" indent="-171446" eaLnBrk="0" fontAlgn="base" hangingPunct="0">
              <a:spcBef>
                <a:spcPct val="20000"/>
              </a:spcBef>
              <a:spcAft>
                <a:spcPct val="0"/>
              </a:spcAft>
              <a:buChar char="»"/>
              <a:defRPr sz="1500">
                <a:solidFill>
                  <a:schemeClr val="tx1"/>
                </a:solidFill>
                <a:latin typeface="Arial" pitchFamily="34" charset="0"/>
                <a:ea typeface="ヒラギノ角ゴ Pro W3"/>
                <a:cs typeface="ヒラギノ角ゴ Pro W3"/>
              </a:defRPr>
            </a:lvl8pPr>
            <a:lvl9pPr marL="2914577" indent="-171446" eaLnBrk="0" fontAlgn="base" hangingPunct="0">
              <a:spcBef>
                <a:spcPct val="20000"/>
              </a:spcBef>
              <a:spcAft>
                <a:spcPct val="0"/>
              </a:spcAft>
              <a:buChar char="»"/>
              <a:defRPr sz="1500">
                <a:solidFill>
                  <a:schemeClr val="tx1"/>
                </a:solidFill>
                <a:latin typeface="Arial" pitchFamily="34" charset="0"/>
                <a:ea typeface="ヒラギノ角ゴ Pro W3"/>
                <a:cs typeface="ヒラギノ角ゴ Pro W3"/>
              </a:defRPr>
            </a:lvl9pPr>
          </a:lstStyle>
          <a:p>
            <a:pPr marL="0" marR="0" lvl="0" indent="0" algn="r" defTabSz="685783" rtl="0" eaLnBrk="0" fontAlgn="base" latinLnBrk="0" hangingPunct="0">
              <a:lnSpc>
                <a:spcPct val="100000"/>
              </a:lnSpc>
              <a:spcBef>
                <a:spcPct val="0"/>
              </a:spcBef>
              <a:spcAft>
                <a:spcPct val="0"/>
              </a:spcAft>
              <a:buClrTx/>
              <a:buSzTx/>
              <a:buFontTx/>
              <a:buNone/>
              <a:tabLst/>
              <a:defRPr/>
            </a:pPr>
            <a:fld id="{C865254C-F736-425B-851E-2D7A691978C7}" type="slidenum">
              <a:rPr kumimoji="0" lang="en-US" altLang="en-US" sz="9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pPr marL="0" marR="0" lvl="0" indent="0" algn="r" defTabSz="685783" rtl="0" eaLnBrk="0" fontAlgn="base" latinLnBrk="0" hangingPunct="0">
                <a:lnSpc>
                  <a:spcPct val="100000"/>
                </a:lnSpc>
                <a:spcBef>
                  <a:spcPct val="0"/>
                </a:spcBef>
                <a:spcAft>
                  <a:spcPct val="0"/>
                </a:spcAft>
                <a:buClrTx/>
                <a:buSzTx/>
                <a:buFontTx/>
                <a:buNone/>
                <a:tabLst/>
                <a:defRPr/>
              </a:pPr>
              <a:t>15</a:t>
            </a:fld>
            <a:endParaRPr kumimoji="0" lang="en-US" altLang="en-US" sz="9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074" name="AutoShape 2" descr="http://t3.gstatic.com/images?q=tbn:ANd9GcRjmY1L6AR2pzkmpcYjS4Mqy7Upy4G8B68fvhtykGdu-dSAbVOJ">
            <a:hlinkClick r:id="rId3"/>
          </p:cNvPr>
          <p:cNvSpPr>
            <a:spLocks noChangeAspect="1" noChangeArrowheads="1"/>
          </p:cNvSpPr>
          <p:nvPr/>
        </p:nvSpPr>
        <p:spPr bwMode="auto">
          <a:xfrm>
            <a:off x="1259681" y="-434579"/>
            <a:ext cx="514350" cy="907257"/>
          </a:xfrm>
          <a:prstGeom prst="rect">
            <a:avLst/>
          </a:prstGeom>
          <a:noFill/>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pitchFamily="-65" charset="0"/>
              <a:ea typeface="ＭＳ Ｐゴシック" pitchFamily="34" charset="-128"/>
              <a:cs typeface="Arial" pitchFamily="34" charset="0"/>
            </a:endParaRPr>
          </a:p>
        </p:txBody>
      </p:sp>
      <p:pic>
        <p:nvPicPr>
          <p:cNvPr id="204805" name="Picture 422" descr="ParchmentBkg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5154" y="976314"/>
            <a:ext cx="6661547" cy="364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6" name="Picture 423" descr="iStock_000018539937Medium_Crop.png"/>
          <p:cNvPicPr>
            <a:picLocks noChangeAspect="1"/>
          </p:cNvPicPr>
          <p:nvPr/>
        </p:nvPicPr>
        <p:blipFill>
          <a:blip r:embed="rId5">
            <a:extLst>
              <a:ext uri="{28A0092B-C50C-407E-A947-70E740481C1C}">
                <a14:useLocalDpi xmlns:a14="http://schemas.microsoft.com/office/drawing/2010/main" val="0"/>
              </a:ext>
            </a:extLst>
          </a:blip>
          <a:srcRect l="8382" t="5418" r="7413" b="7124"/>
          <a:stretch>
            <a:fillRect/>
          </a:stretch>
        </p:blipFill>
        <p:spPr bwMode="auto">
          <a:xfrm>
            <a:off x="5270899" y="990602"/>
            <a:ext cx="2806303" cy="397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 name="Freeform 6"/>
          <p:cNvSpPr>
            <a:spLocks/>
          </p:cNvSpPr>
          <p:nvPr/>
        </p:nvSpPr>
        <p:spPr bwMode="auto">
          <a:xfrm rot="3955813">
            <a:off x="2994163" y="2327121"/>
            <a:ext cx="433904" cy="614098"/>
          </a:xfrm>
          <a:custGeom>
            <a:avLst/>
            <a:gdLst/>
            <a:ahLst/>
            <a:cxnLst>
              <a:cxn ang="0">
                <a:pos x="0" y="0"/>
              </a:cxn>
              <a:cxn ang="0">
                <a:pos x="372" y="516"/>
              </a:cxn>
              <a:cxn ang="0">
                <a:pos x="372" y="516"/>
              </a:cxn>
              <a:cxn ang="0">
                <a:pos x="372" y="454"/>
              </a:cxn>
              <a:cxn ang="0">
                <a:pos x="496" y="595"/>
              </a:cxn>
              <a:cxn ang="0">
                <a:pos x="372" y="702"/>
              </a:cxn>
              <a:cxn ang="0">
                <a:pos x="372" y="640"/>
              </a:cxn>
              <a:cxn ang="0">
                <a:pos x="372" y="640"/>
              </a:cxn>
              <a:cxn ang="0">
                <a:pos x="0" y="124"/>
              </a:cxn>
              <a:cxn ang="0">
                <a:pos x="0" y="0"/>
              </a:cxn>
            </a:cxnLst>
            <a:rect l="0" t="0" r="r" b="b"/>
            <a:pathLst>
              <a:path w="496" h="702">
                <a:moveTo>
                  <a:pt x="0" y="0"/>
                </a:moveTo>
                <a:cubicBezTo>
                  <a:pt x="0" y="243"/>
                  <a:pt x="153" y="456"/>
                  <a:pt x="372" y="516"/>
                </a:cubicBezTo>
                <a:cubicBezTo>
                  <a:pt x="372" y="516"/>
                  <a:pt x="372" y="516"/>
                  <a:pt x="372" y="516"/>
                </a:cubicBezTo>
                <a:cubicBezTo>
                  <a:pt x="372" y="454"/>
                  <a:pt x="372" y="454"/>
                  <a:pt x="372" y="454"/>
                </a:cubicBezTo>
                <a:cubicBezTo>
                  <a:pt x="496" y="595"/>
                  <a:pt x="496" y="595"/>
                  <a:pt x="496" y="595"/>
                </a:cubicBezTo>
                <a:cubicBezTo>
                  <a:pt x="372" y="702"/>
                  <a:pt x="372" y="702"/>
                  <a:pt x="372" y="702"/>
                </a:cubicBezTo>
                <a:cubicBezTo>
                  <a:pt x="372" y="640"/>
                  <a:pt x="372" y="640"/>
                  <a:pt x="372" y="640"/>
                </a:cubicBezTo>
                <a:cubicBezTo>
                  <a:pt x="372" y="640"/>
                  <a:pt x="372" y="640"/>
                  <a:pt x="372" y="640"/>
                </a:cubicBezTo>
                <a:cubicBezTo>
                  <a:pt x="153" y="580"/>
                  <a:pt x="0" y="367"/>
                  <a:pt x="0" y="124"/>
                </a:cubicBezTo>
                <a:lnTo>
                  <a:pt x="0" y="0"/>
                </a:lnTo>
                <a:close/>
              </a:path>
            </a:pathLst>
          </a:custGeom>
          <a:gradFill>
            <a:gsLst>
              <a:gs pos="14000">
                <a:srgbClr val="967AB2"/>
              </a:gs>
              <a:gs pos="92000">
                <a:schemeClr val="bg1">
                  <a:alpha val="0"/>
                </a:schemeClr>
              </a:gs>
            </a:gsLst>
            <a:lin ang="13200000" scaled="0"/>
          </a:gradFill>
          <a:ln w="9525">
            <a:noFill/>
            <a:round/>
            <a:headEnd/>
            <a:tailEnd/>
          </a:ln>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426" name="Rounded Rectangle 425"/>
          <p:cNvSpPr/>
          <p:nvPr/>
        </p:nvSpPr>
        <p:spPr bwMode="auto">
          <a:xfrm>
            <a:off x="1632349" y="1251349"/>
            <a:ext cx="3168253" cy="1091803"/>
          </a:xfrm>
          <a:prstGeom prst="roundRect">
            <a:avLst>
              <a:gd name="adj" fmla="val 0"/>
            </a:avLst>
          </a:prstGeom>
          <a:solidFill>
            <a:srgbClr val="FFFFFF"/>
          </a:solidFill>
          <a:ln w="19050" cap="flat" cmpd="sng" algn="ctr">
            <a:solidFill>
              <a:schemeClr val="bg1">
                <a:lumMod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427" name="Text Box 3"/>
          <p:cNvSpPr txBox="1">
            <a:spLocks noChangeArrowheads="1"/>
          </p:cNvSpPr>
          <p:nvPr/>
        </p:nvSpPr>
        <p:spPr bwMode="auto">
          <a:xfrm>
            <a:off x="2050332" y="1757364"/>
            <a:ext cx="230833" cy="138499"/>
          </a:xfrm>
          <a:prstGeom prst="rect">
            <a:avLst/>
          </a:prstGeom>
          <a:noFill/>
          <a:ln w="9525">
            <a:noFill/>
            <a:miter lim="800000"/>
            <a:headEnd/>
            <a:tailEnd/>
          </a:ln>
        </p:spPr>
        <p:txBody>
          <a:bodyPr wrap="none" lIns="0" tIns="0" rIns="0" bIns="0">
            <a:spAutoFit/>
          </a:body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PSA</a:t>
            </a:r>
          </a:p>
        </p:txBody>
      </p:sp>
      <p:sp>
        <p:nvSpPr>
          <p:cNvPr id="428" name="Text Box 3"/>
          <p:cNvSpPr txBox="1">
            <a:spLocks noChangeArrowheads="1"/>
          </p:cNvSpPr>
          <p:nvPr/>
        </p:nvSpPr>
        <p:spPr bwMode="auto">
          <a:xfrm>
            <a:off x="1777604" y="2857502"/>
            <a:ext cx="1143000" cy="582211"/>
          </a:xfrm>
          <a:prstGeom prst="rect">
            <a:avLst/>
          </a:prstGeom>
          <a:solidFill>
            <a:schemeClr val="bg1"/>
          </a:solidFill>
          <a:ln w="12700">
            <a:solidFill>
              <a:schemeClr val="bg1">
                <a:lumMod val="50000"/>
              </a:schemeClr>
            </a:solidFill>
            <a:miter lim="800000"/>
            <a:headEnd/>
            <a:tailEnd/>
          </a:ln>
        </p:spPr>
        <p:txBody>
          <a:bodyPr>
            <a:spAutoFit/>
          </a:bodyPr>
          <a:lstStyle/>
          <a:p>
            <a:pPr marL="0" marR="0" lvl="0" indent="0" algn="l" defTabSz="685783" rtl="0" eaLnBrk="0" fontAlgn="base" latinLnBrk="0" hangingPunct="0">
              <a:lnSpc>
                <a:spcPct val="100000"/>
              </a:lnSpc>
              <a:spcBef>
                <a:spcPct val="0"/>
              </a:spcBef>
              <a:spcAft>
                <a:spcPts val="225"/>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Vaccines:</a:t>
            </a:r>
          </a:p>
          <a:p>
            <a:pPr marL="0" marR="0" lvl="0" indent="0" algn="ctr" defTabSz="685783" rtl="0" eaLnBrk="0" fontAlgn="base" latinLnBrk="0" hangingPunct="0">
              <a:lnSpc>
                <a:spcPct val="100000"/>
              </a:lnSpc>
              <a:spcBef>
                <a:spcPct val="0"/>
              </a:spcBef>
              <a:spcAft>
                <a:spcPts val="225"/>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PROSTVAC-V</a:t>
            </a:r>
          </a:p>
          <a:p>
            <a:pPr marL="0" marR="0" lvl="0" indent="0" algn="ctr" defTabSz="685783" rtl="0" eaLnBrk="0" fontAlgn="base" latinLnBrk="0" hangingPunct="0">
              <a:lnSpc>
                <a:spcPct val="100000"/>
              </a:lnSpc>
              <a:spcBef>
                <a:spcPct val="0"/>
              </a:spcBef>
              <a:spcAft>
                <a:spcPts val="225"/>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PROSTVAC-F</a:t>
            </a:r>
          </a:p>
        </p:txBody>
      </p:sp>
      <p:sp>
        <p:nvSpPr>
          <p:cNvPr id="429" name="Text Box 3"/>
          <p:cNvSpPr txBox="1">
            <a:spLocks noChangeArrowheads="1"/>
          </p:cNvSpPr>
          <p:nvPr/>
        </p:nvSpPr>
        <p:spPr bwMode="auto">
          <a:xfrm>
            <a:off x="1564483" y="1438424"/>
            <a:ext cx="1235869" cy="117725"/>
          </a:xfrm>
          <a:prstGeom prst="rect">
            <a:avLst/>
          </a:prstGeom>
          <a:noFill/>
          <a:ln w="9525">
            <a:noFill/>
            <a:miter lim="800000"/>
            <a:headEnd/>
            <a:tailEnd/>
          </a:ln>
        </p:spPr>
        <p:txBody>
          <a:bodyPr lIns="0" tIns="0" rIns="0" bIns="0" anchor="b">
            <a:spAutoFit/>
          </a:bodyPr>
          <a:lstStyle/>
          <a:p>
            <a:pPr marL="0" marR="0" lvl="0" indent="0" algn="ctr" defTabSz="685783" rtl="0" eaLnBrk="0" fontAlgn="base" latinLnBrk="0" hangingPunct="0">
              <a:lnSpc>
                <a:spcPct val="85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Tumor antigen gene</a:t>
            </a:r>
          </a:p>
        </p:txBody>
      </p:sp>
      <p:sp>
        <p:nvSpPr>
          <p:cNvPr id="430" name="Text Box 3"/>
          <p:cNvSpPr txBox="1">
            <a:spLocks noChangeArrowheads="1"/>
          </p:cNvSpPr>
          <p:nvPr/>
        </p:nvSpPr>
        <p:spPr bwMode="auto">
          <a:xfrm>
            <a:off x="2806305" y="1438424"/>
            <a:ext cx="1635919" cy="117725"/>
          </a:xfrm>
          <a:prstGeom prst="rect">
            <a:avLst/>
          </a:prstGeom>
          <a:noFill/>
          <a:ln w="9525">
            <a:noFill/>
            <a:miter lim="800000"/>
            <a:headEnd/>
            <a:tailEnd/>
          </a:ln>
        </p:spPr>
        <p:txBody>
          <a:bodyPr lIns="0" tIns="0" rIns="0" bIns="0" anchor="b">
            <a:spAutoFit/>
          </a:bodyPr>
          <a:lstStyle/>
          <a:p>
            <a:pPr marL="0" marR="0" lvl="0" indent="0" algn="ctr" defTabSz="685783" rtl="0" eaLnBrk="0" fontAlgn="base" latinLnBrk="0" hangingPunct="0">
              <a:lnSpc>
                <a:spcPct val="85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a:ea typeface="ＭＳ Ｐゴシック" pitchFamily="34" charset="-128"/>
                <a:cs typeface="Arial" pitchFamily="34" charset="0"/>
              </a:rPr>
              <a:t>Costimulatory</a:t>
            </a:r>
            <a:r>
              <a:rPr kumimoji="0" lang="en-US" sz="9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 molecule genes</a:t>
            </a:r>
          </a:p>
        </p:txBody>
      </p:sp>
      <p:sp>
        <p:nvSpPr>
          <p:cNvPr id="431" name="Text Box 3"/>
          <p:cNvSpPr txBox="1">
            <a:spLocks noChangeArrowheads="1"/>
          </p:cNvSpPr>
          <p:nvPr/>
        </p:nvSpPr>
        <p:spPr bwMode="auto">
          <a:xfrm>
            <a:off x="4222764" y="1757364"/>
            <a:ext cx="243656" cy="138499"/>
          </a:xfrm>
          <a:prstGeom prst="rect">
            <a:avLst/>
          </a:prstGeom>
          <a:noFill/>
          <a:ln w="9525">
            <a:noFill/>
            <a:miter lim="800000"/>
            <a:headEnd/>
            <a:tailEnd/>
          </a:ln>
        </p:spPr>
        <p:txBody>
          <a:bodyPr wrap="none" lIns="0" tIns="0" rIns="0" bIns="0">
            <a:spAutoFit/>
          </a:body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B7-1</a:t>
            </a:r>
          </a:p>
        </p:txBody>
      </p:sp>
      <p:sp>
        <p:nvSpPr>
          <p:cNvPr id="432" name="Text Box 3"/>
          <p:cNvSpPr txBox="1">
            <a:spLocks noChangeArrowheads="1"/>
          </p:cNvSpPr>
          <p:nvPr/>
        </p:nvSpPr>
        <p:spPr bwMode="auto">
          <a:xfrm>
            <a:off x="2705170" y="1757364"/>
            <a:ext cx="314189" cy="138499"/>
          </a:xfrm>
          <a:prstGeom prst="rect">
            <a:avLst/>
          </a:prstGeom>
          <a:noFill/>
          <a:ln w="9525">
            <a:noFill/>
            <a:miter lim="800000"/>
            <a:headEnd/>
            <a:tailEnd/>
          </a:ln>
        </p:spPr>
        <p:txBody>
          <a:bodyPr wrap="none" lIns="0" tIns="0" rIns="0" bIns="0">
            <a:spAutoFit/>
          </a:body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LFA-3</a:t>
            </a:r>
          </a:p>
        </p:txBody>
      </p:sp>
      <p:sp>
        <p:nvSpPr>
          <p:cNvPr id="433" name="Text Box 3"/>
          <p:cNvSpPr txBox="1">
            <a:spLocks noChangeArrowheads="1"/>
          </p:cNvSpPr>
          <p:nvPr/>
        </p:nvSpPr>
        <p:spPr bwMode="auto">
          <a:xfrm>
            <a:off x="3369762" y="1757364"/>
            <a:ext cx="391133" cy="138499"/>
          </a:xfrm>
          <a:prstGeom prst="rect">
            <a:avLst/>
          </a:prstGeom>
          <a:noFill/>
          <a:ln w="9525">
            <a:noFill/>
            <a:miter lim="800000"/>
            <a:headEnd/>
            <a:tailEnd/>
          </a:ln>
        </p:spPr>
        <p:txBody>
          <a:bodyPr wrap="none" lIns="0" tIns="0" rIns="0" bIns="0">
            <a:spAutoFit/>
          </a:body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ICAM-1</a:t>
            </a:r>
          </a:p>
        </p:txBody>
      </p:sp>
      <p:sp>
        <p:nvSpPr>
          <p:cNvPr id="434" name="Text Box 3"/>
          <p:cNvSpPr txBox="1">
            <a:spLocks noChangeArrowheads="1"/>
          </p:cNvSpPr>
          <p:nvPr/>
        </p:nvSpPr>
        <p:spPr bwMode="auto">
          <a:xfrm>
            <a:off x="2461022" y="2088358"/>
            <a:ext cx="2228850" cy="161583"/>
          </a:xfrm>
          <a:prstGeom prst="rect">
            <a:avLst/>
          </a:prstGeom>
          <a:noFill/>
          <a:ln w="9525">
            <a:noFill/>
            <a:miter lim="800000"/>
            <a:headEnd/>
            <a:tailEnd/>
          </a:ln>
        </p:spPr>
        <p:txBody>
          <a:bodyPr lIns="0" tIns="0" rIns="0" bIns="0">
            <a:spAutoFit/>
          </a:bodyPr>
          <a:lstStyle/>
          <a:p>
            <a:pPr marL="0" marR="0" lvl="0" indent="0" algn="ctr" defTabSz="685783"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a:t>
            </a:r>
            <a:r>
              <a:rPr kumimoji="0" lang="en-US" sz="1050" b="1" i="0" u="none" strike="noStrike" kern="1200" cap="none" spc="0" normalizeH="0" baseline="0" noProof="0" dirty="0" err="1">
                <a:ln>
                  <a:noFill/>
                </a:ln>
                <a:solidFill>
                  <a:srgbClr val="000000"/>
                </a:solidFill>
                <a:effectLst/>
                <a:uLnTx/>
                <a:uFillTx/>
                <a:latin typeface="Arial"/>
                <a:ea typeface="ＭＳ Ｐゴシック" pitchFamily="34" charset="-128"/>
                <a:cs typeface="Arial" pitchFamily="34" charset="0"/>
              </a:rPr>
              <a:t>TRI</a:t>
            </a:r>
            <a:r>
              <a:rPr kumimoji="0" lang="en-US" sz="1050" b="0" i="0" u="none" strike="noStrike" kern="1200" cap="none" spc="0" normalizeH="0" baseline="0" noProof="0" dirty="0" err="1">
                <a:ln>
                  <a:noFill/>
                </a:ln>
                <a:solidFill>
                  <a:srgbClr val="000000"/>
                </a:solidFill>
                <a:effectLst/>
                <a:uLnTx/>
                <a:uFillTx/>
                <a:latin typeface="Arial"/>
                <a:ea typeface="ＭＳ Ｐゴシック" pitchFamily="34" charset="-128"/>
                <a:cs typeface="Arial" pitchFamily="34" charset="0"/>
              </a:rPr>
              <a:t>ad</a:t>
            </a:r>
            <a:r>
              <a:rPr kumimoji="0" lang="en-US" sz="105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 of </a:t>
            </a:r>
            <a:r>
              <a:rPr kumimoji="0" lang="en-US" sz="1050" b="1" i="0" u="none" strike="noStrike" kern="1200" cap="none" spc="0" normalizeH="0" baseline="0" noProof="0" dirty="0" err="1">
                <a:ln>
                  <a:noFill/>
                </a:ln>
                <a:solidFill>
                  <a:srgbClr val="000000"/>
                </a:solidFill>
                <a:effectLst/>
                <a:uLnTx/>
                <a:uFillTx/>
                <a:latin typeface="Arial"/>
                <a:ea typeface="ＭＳ Ｐゴシック" pitchFamily="34" charset="-128"/>
                <a:cs typeface="Arial" pitchFamily="34" charset="0"/>
              </a:rPr>
              <a:t>CO</a:t>
            </a:r>
            <a:r>
              <a:rPr kumimoji="0" lang="en-US" sz="1050" b="0" i="0" u="none" strike="noStrike" kern="1200" cap="none" spc="0" normalizeH="0" baseline="0" noProof="0" dirty="0" err="1">
                <a:ln>
                  <a:noFill/>
                </a:ln>
                <a:solidFill>
                  <a:srgbClr val="000000"/>
                </a:solidFill>
                <a:effectLst/>
                <a:uLnTx/>
                <a:uFillTx/>
                <a:latin typeface="Arial"/>
                <a:ea typeface="ＭＳ Ｐゴシック" pitchFamily="34" charset="-128"/>
                <a:cs typeface="Arial" pitchFamily="34" charset="0"/>
              </a:rPr>
              <a:t>stimulatory</a:t>
            </a:r>
            <a:r>
              <a:rPr kumimoji="0" lang="en-US" sz="105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 </a:t>
            </a:r>
            <a:r>
              <a:rPr kumimoji="0" lang="en-US" sz="1050" b="1"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M</a:t>
            </a:r>
            <a:r>
              <a:rPr kumimoji="0" lang="en-US" sz="105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rPr>
              <a:t>olecules)</a:t>
            </a:r>
          </a:p>
        </p:txBody>
      </p:sp>
      <p:sp>
        <p:nvSpPr>
          <p:cNvPr id="436" name="Left Brace 435"/>
          <p:cNvSpPr/>
          <p:nvPr/>
        </p:nvSpPr>
        <p:spPr bwMode="auto">
          <a:xfrm rot="5400000">
            <a:off x="3411737" y="700684"/>
            <a:ext cx="260747" cy="2055019"/>
          </a:xfrm>
          <a:prstGeom prst="leftBrace">
            <a:avLst>
              <a:gd name="adj1" fmla="val 0"/>
              <a:gd name="adj2" fmla="val 50000"/>
            </a:avLst>
          </a:prstGeom>
          <a:noFill/>
          <a:ln w="19050" cap="flat" cmpd="sng" algn="ctr">
            <a:solidFill>
              <a:schemeClr val="bg2"/>
            </a:solid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437" name="Freeform 436"/>
          <p:cNvSpPr/>
          <p:nvPr/>
        </p:nvSpPr>
        <p:spPr bwMode="auto">
          <a:xfrm>
            <a:off x="3118504" y="3281931"/>
            <a:ext cx="1088183" cy="433426"/>
          </a:xfrm>
          <a:custGeom>
            <a:avLst/>
            <a:gdLst>
              <a:gd name="connsiteX0" fmla="*/ 585216 w 1411833"/>
              <a:gd name="connsiteY0" fmla="*/ 0 h 577901"/>
              <a:gd name="connsiteX1" fmla="*/ 1411833 w 1411833"/>
              <a:gd name="connsiteY1" fmla="*/ 577901 h 577901"/>
              <a:gd name="connsiteX2" fmla="*/ 0 w 1411833"/>
              <a:gd name="connsiteY2" fmla="*/ 438912 h 577901"/>
              <a:gd name="connsiteX3" fmla="*/ 585216 w 1411833"/>
              <a:gd name="connsiteY3" fmla="*/ 0 h 577901"/>
              <a:gd name="connsiteX0" fmla="*/ 624293 w 1450910"/>
              <a:gd name="connsiteY0" fmla="*/ 0 h 577901"/>
              <a:gd name="connsiteX1" fmla="*/ 1450910 w 1450910"/>
              <a:gd name="connsiteY1" fmla="*/ 577901 h 577901"/>
              <a:gd name="connsiteX2" fmla="*/ 0 w 1450910"/>
              <a:gd name="connsiteY2" fmla="*/ 380296 h 577901"/>
              <a:gd name="connsiteX3" fmla="*/ 624293 w 1450910"/>
              <a:gd name="connsiteY3" fmla="*/ 0 h 577901"/>
            </a:gdLst>
            <a:ahLst/>
            <a:cxnLst>
              <a:cxn ang="0">
                <a:pos x="connsiteX0" y="connsiteY0"/>
              </a:cxn>
              <a:cxn ang="0">
                <a:pos x="connsiteX1" y="connsiteY1"/>
              </a:cxn>
              <a:cxn ang="0">
                <a:pos x="connsiteX2" y="connsiteY2"/>
              </a:cxn>
              <a:cxn ang="0">
                <a:pos x="connsiteX3" y="connsiteY3"/>
              </a:cxn>
            </a:cxnLst>
            <a:rect l="l" t="t" r="r" b="b"/>
            <a:pathLst>
              <a:path w="1450910" h="577901">
                <a:moveTo>
                  <a:pt x="624293" y="0"/>
                </a:moveTo>
                <a:lnTo>
                  <a:pt x="1450910" y="577901"/>
                </a:lnTo>
                <a:lnTo>
                  <a:pt x="0" y="380296"/>
                </a:lnTo>
                <a:lnTo>
                  <a:pt x="624293" y="0"/>
                </a:lnTo>
                <a:close/>
              </a:path>
            </a:pathLst>
          </a:custGeom>
          <a:gradFill flip="none" rotWithShape="1">
            <a:gsLst>
              <a:gs pos="12000">
                <a:schemeClr val="bg1"/>
              </a:gs>
              <a:gs pos="69000">
                <a:schemeClr val="bg1">
                  <a:alpha val="0"/>
                </a:schemeClr>
              </a:gs>
            </a:gsLst>
            <a:lin ang="13200000" scaled="0"/>
            <a:tileRect/>
          </a:gradFill>
          <a:ln w="6350" cap="flat" cmpd="sng" algn="ctr">
            <a:solidFill>
              <a:schemeClr val="bg1">
                <a:lumMod val="85000"/>
              </a:schemeClr>
            </a:solid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pic>
        <p:nvPicPr>
          <p:cNvPr id="438" name="Picture 437" descr="iStock_000010694788Illustra_edit_Bottle.png"/>
          <p:cNvPicPr>
            <a:picLocks noChangeAspect="1"/>
          </p:cNvPicPr>
          <p:nvPr/>
        </p:nvPicPr>
        <p:blipFill>
          <a:blip r:embed="rId6">
            <a:duotone>
              <a:schemeClr val="accent4">
                <a:shade val="45000"/>
                <a:satMod val="135000"/>
              </a:schemeClr>
              <a:prstClr val="white"/>
            </a:duotone>
          </a:blip>
          <a:stretch>
            <a:fillRect/>
          </a:stretch>
        </p:blipFill>
        <p:spPr>
          <a:xfrm>
            <a:off x="4188866" y="3235929"/>
            <a:ext cx="345035" cy="747101"/>
          </a:xfrm>
          <a:prstGeom prst="rect">
            <a:avLst/>
          </a:prstGeom>
        </p:spPr>
      </p:pic>
      <p:sp>
        <p:nvSpPr>
          <p:cNvPr id="439" name="Freeform 6"/>
          <p:cNvSpPr>
            <a:spLocks/>
          </p:cNvSpPr>
          <p:nvPr/>
        </p:nvSpPr>
        <p:spPr bwMode="auto">
          <a:xfrm rot="16560398">
            <a:off x="4634848" y="3124506"/>
            <a:ext cx="433904" cy="614098"/>
          </a:xfrm>
          <a:custGeom>
            <a:avLst/>
            <a:gdLst/>
            <a:ahLst/>
            <a:cxnLst>
              <a:cxn ang="0">
                <a:pos x="0" y="0"/>
              </a:cxn>
              <a:cxn ang="0">
                <a:pos x="372" y="516"/>
              </a:cxn>
              <a:cxn ang="0">
                <a:pos x="372" y="516"/>
              </a:cxn>
              <a:cxn ang="0">
                <a:pos x="372" y="454"/>
              </a:cxn>
              <a:cxn ang="0">
                <a:pos x="496" y="595"/>
              </a:cxn>
              <a:cxn ang="0">
                <a:pos x="372" y="702"/>
              </a:cxn>
              <a:cxn ang="0">
                <a:pos x="372" y="640"/>
              </a:cxn>
              <a:cxn ang="0">
                <a:pos x="372" y="640"/>
              </a:cxn>
              <a:cxn ang="0">
                <a:pos x="0" y="124"/>
              </a:cxn>
              <a:cxn ang="0">
                <a:pos x="0" y="0"/>
              </a:cxn>
            </a:cxnLst>
            <a:rect l="0" t="0" r="r" b="b"/>
            <a:pathLst>
              <a:path w="496" h="702">
                <a:moveTo>
                  <a:pt x="0" y="0"/>
                </a:moveTo>
                <a:cubicBezTo>
                  <a:pt x="0" y="243"/>
                  <a:pt x="153" y="456"/>
                  <a:pt x="372" y="516"/>
                </a:cubicBezTo>
                <a:cubicBezTo>
                  <a:pt x="372" y="516"/>
                  <a:pt x="372" y="516"/>
                  <a:pt x="372" y="516"/>
                </a:cubicBezTo>
                <a:cubicBezTo>
                  <a:pt x="372" y="454"/>
                  <a:pt x="372" y="454"/>
                  <a:pt x="372" y="454"/>
                </a:cubicBezTo>
                <a:cubicBezTo>
                  <a:pt x="496" y="595"/>
                  <a:pt x="496" y="595"/>
                  <a:pt x="496" y="595"/>
                </a:cubicBezTo>
                <a:cubicBezTo>
                  <a:pt x="372" y="702"/>
                  <a:pt x="372" y="702"/>
                  <a:pt x="372" y="702"/>
                </a:cubicBezTo>
                <a:cubicBezTo>
                  <a:pt x="372" y="640"/>
                  <a:pt x="372" y="640"/>
                  <a:pt x="372" y="640"/>
                </a:cubicBezTo>
                <a:cubicBezTo>
                  <a:pt x="372" y="640"/>
                  <a:pt x="372" y="640"/>
                  <a:pt x="372" y="640"/>
                </a:cubicBezTo>
                <a:cubicBezTo>
                  <a:pt x="153" y="580"/>
                  <a:pt x="0" y="367"/>
                  <a:pt x="0" y="124"/>
                </a:cubicBezTo>
                <a:lnTo>
                  <a:pt x="0" y="0"/>
                </a:lnTo>
                <a:close/>
              </a:path>
            </a:pathLst>
          </a:custGeom>
          <a:gradFill>
            <a:gsLst>
              <a:gs pos="14000">
                <a:srgbClr val="967AB2"/>
              </a:gs>
              <a:gs pos="92000">
                <a:schemeClr val="bg1">
                  <a:alpha val="0"/>
                </a:schemeClr>
              </a:gs>
            </a:gsLst>
            <a:lin ang="13200000" scaled="0"/>
          </a:gradFill>
          <a:ln w="9525">
            <a:noFill/>
            <a:round/>
            <a:headEnd/>
            <a:tailEnd/>
          </a:ln>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440" name="Freeform 6"/>
          <p:cNvSpPr>
            <a:spLocks/>
          </p:cNvSpPr>
          <p:nvPr/>
        </p:nvSpPr>
        <p:spPr bwMode="auto">
          <a:xfrm rot="19174370">
            <a:off x="3536301" y="3454706"/>
            <a:ext cx="433904" cy="614098"/>
          </a:xfrm>
          <a:custGeom>
            <a:avLst/>
            <a:gdLst/>
            <a:ahLst/>
            <a:cxnLst>
              <a:cxn ang="0">
                <a:pos x="0" y="0"/>
              </a:cxn>
              <a:cxn ang="0">
                <a:pos x="372" y="516"/>
              </a:cxn>
              <a:cxn ang="0">
                <a:pos x="372" y="516"/>
              </a:cxn>
              <a:cxn ang="0">
                <a:pos x="372" y="454"/>
              </a:cxn>
              <a:cxn ang="0">
                <a:pos x="496" y="595"/>
              </a:cxn>
              <a:cxn ang="0">
                <a:pos x="372" y="702"/>
              </a:cxn>
              <a:cxn ang="0">
                <a:pos x="372" y="640"/>
              </a:cxn>
              <a:cxn ang="0">
                <a:pos x="372" y="640"/>
              </a:cxn>
              <a:cxn ang="0">
                <a:pos x="0" y="124"/>
              </a:cxn>
              <a:cxn ang="0">
                <a:pos x="0" y="0"/>
              </a:cxn>
            </a:cxnLst>
            <a:rect l="0" t="0" r="r" b="b"/>
            <a:pathLst>
              <a:path w="496" h="702">
                <a:moveTo>
                  <a:pt x="0" y="0"/>
                </a:moveTo>
                <a:cubicBezTo>
                  <a:pt x="0" y="243"/>
                  <a:pt x="153" y="456"/>
                  <a:pt x="372" y="516"/>
                </a:cubicBezTo>
                <a:cubicBezTo>
                  <a:pt x="372" y="516"/>
                  <a:pt x="372" y="516"/>
                  <a:pt x="372" y="516"/>
                </a:cubicBezTo>
                <a:cubicBezTo>
                  <a:pt x="372" y="454"/>
                  <a:pt x="372" y="454"/>
                  <a:pt x="372" y="454"/>
                </a:cubicBezTo>
                <a:cubicBezTo>
                  <a:pt x="496" y="595"/>
                  <a:pt x="496" y="595"/>
                  <a:pt x="496" y="595"/>
                </a:cubicBezTo>
                <a:cubicBezTo>
                  <a:pt x="372" y="702"/>
                  <a:pt x="372" y="702"/>
                  <a:pt x="372" y="702"/>
                </a:cubicBezTo>
                <a:cubicBezTo>
                  <a:pt x="372" y="640"/>
                  <a:pt x="372" y="640"/>
                  <a:pt x="372" y="640"/>
                </a:cubicBezTo>
                <a:cubicBezTo>
                  <a:pt x="372" y="640"/>
                  <a:pt x="372" y="640"/>
                  <a:pt x="372" y="640"/>
                </a:cubicBezTo>
                <a:cubicBezTo>
                  <a:pt x="153" y="580"/>
                  <a:pt x="0" y="367"/>
                  <a:pt x="0" y="124"/>
                </a:cubicBezTo>
                <a:lnTo>
                  <a:pt x="0" y="0"/>
                </a:lnTo>
                <a:close/>
              </a:path>
            </a:pathLst>
          </a:custGeom>
          <a:gradFill>
            <a:gsLst>
              <a:gs pos="14000">
                <a:srgbClr val="967AB2"/>
              </a:gs>
              <a:gs pos="92000">
                <a:schemeClr val="bg1">
                  <a:alpha val="0"/>
                </a:schemeClr>
              </a:gs>
            </a:gsLst>
            <a:lin ang="13200000" scaled="0"/>
          </a:gradFill>
          <a:ln w="9525">
            <a:noFill/>
            <a:round/>
            <a:headEnd/>
            <a:tailEnd/>
          </a:ln>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441" name="TextBox 440"/>
          <p:cNvSpPr txBox="1"/>
          <p:nvPr/>
        </p:nvSpPr>
        <p:spPr>
          <a:xfrm>
            <a:off x="6028136" y="2278856"/>
            <a:ext cx="1273969" cy="445507"/>
          </a:xfrm>
          <a:prstGeom prst="roundRect">
            <a:avLst>
              <a:gd name="adj" fmla="val 0"/>
            </a:avLst>
          </a:prstGeom>
          <a:solidFill>
            <a:schemeClr val="bg1"/>
          </a:solidFill>
          <a:ln w="12700">
            <a:solidFill>
              <a:schemeClr val="bg1">
                <a:lumMod val="50000"/>
              </a:schemeClr>
            </a:solidFill>
          </a:ln>
          <a:effectLst>
            <a:outerShdw sx="102000" sy="102000" algn="ctr" rotWithShape="0">
              <a:schemeClr val="bg1">
                <a:alpha val="0"/>
              </a:schemeClr>
            </a:outerShdw>
          </a:effectLst>
        </p:spPr>
        <p:txBody>
          <a:bodyPr>
            <a:spAutoFit/>
          </a:bodyPr>
          <a:lstStyle/>
          <a:p>
            <a:pPr marL="0" marR="0" lvl="0" indent="0" algn="ctr" defTabSz="685783" rtl="0" eaLnBrk="0" fontAlgn="base" latinLnBrk="0" hangingPunct="0">
              <a:lnSpc>
                <a:spcPct val="85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outerShdw blurRad="177800" dist="12700" algn="ctr" rotWithShape="0">
                    <a:srgbClr val="FFFFFF"/>
                  </a:outerShdw>
                </a:effectLst>
                <a:uLnTx/>
                <a:uFillTx/>
                <a:latin typeface="Arial"/>
                <a:ea typeface="ＭＳ Ｐゴシック" pitchFamily="34" charset="-128"/>
                <a:cs typeface="Arial" pitchFamily="34" charset="0"/>
              </a:rPr>
              <a:t>Induction of tumor-specific immune responses (T-cells)</a:t>
            </a:r>
          </a:p>
        </p:txBody>
      </p:sp>
      <p:pic>
        <p:nvPicPr>
          <p:cNvPr id="204831" name="Picture 441" descr="Syring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5118" y="2511030"/>
            <a:ext cx="1058465"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2" name="Group 526"/>
          <p:cNvGrpSpPr>
            <a:grpSpLocks/>
          </p:cNvGrpSpPr>
          <p:nvPr/>
        </p:nvGrpSpPr>
        <p:grpSpPr bwMode="auto">
          <a:xfrm>
            <a:off x="1749030" y="1922860"/>
            <a:ext cx="2888456" cy="136922"/>
            <a:chOff x="808779" y="2563525"/>
            <a:chExt cx="3850450" cy="182901"/>
          </a:xfrm>
        </p:grpSpPr>
        <p:sp>
          <p:nvSpPr>
            <p:cNvPr id="528" name="Can 527"/>
            <p:cNvSpPr/>
            <p:nvPr/>
          </p:nvSpPr>
          <p:spPr bwMode="auto">
            <a:xfrm rot="16200000">
              <a:off x="4062268" y="2149465"/>
              <a:ext cx="182901" cy="1011021"/>
            </a:xfrm>
            <a:prstGeom prst="can">
              <a:avLst/>
            </a:prstGeom>
            <a:gradFill>
              <a:gsLst>
                <a:gs pos="11000">
                  <a:srgbClr val="967AB2"/>
                </a:gs>
                <a:gs pos="38000">
                  <a:srgbClr val="FFFFFF"/>
                </a:gs>
                <a:gs pos="63000">
                  <a:srgbClr val="967AB2"/>
                </a:gs>
                <a:gs pos="100000">
                  <a:srgbClr val="4D396B"/>
                </a:gs>
              </a:gsLst>
              <a:lin ang="10800000" scaled="1"/>
            </a:gradFill>
            <a:ln w="952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529" name="Can 528"/>
            <p:cNvSpPr/>
            <p:nvPr/>
          </p:nvSpPr>
          <p:spPr bwMode="auto">
            <a:xfrm rot="16200000">
              <a:off x="3119495" y="2149465"/>
              <a:ext cx="182901" cy="1011021"/>
            </a:xfrm>
            <a:prstGeom prst="can">
              <a:avLst/>
            </a:prstGeom>
            <a:gradFill>
              <a:gsLst>
                <a:gs pos="11000">
                  <a:srgbClr val="6DC183"/>
                </a:gs>
                <a:gs pos="38000">
                  <a:srgbClr val="FFFFFF"/>
                </a:gs>
                <a:gs pos="63000">
                  <a:srgbClr val="6DC183"/>
                </a:gs>
                <a:gs pos="100000">
                  <a:srgbClr val="327644"/>
                </a:gs>
              </a:gsLst>
              <a:lin ang="10800000" scaled="1"/>
            </a:gradFill>
            <a:ln w="952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530" name="Can 529"/>
            <p:cNvSpPr/>
            <p:nvPr/>
          </p:nvSpPr>
          <p:spPr bwMode="auto">
            <a:xfrm rot="16200000">
              <a:off x="2165612" y="2149465"/>
              <a:ext cx="182901" cy="1011020"/>
            </a:xfrm>
            <a:prstGeom prst="can">
              <a:avLst/>
            </a:prstGeom>
            <a:gradFill>
              <a:gsLst>
                <a:gs pos="11000">
                  <a:srgbClr val="63B1D8"/>
                </a:gs>
                <a:gs pos="38000">
                  <a:srgbClr val="FFFFFF"/>
                </a:gs>
                <a:gs pos="63000">
                  <a:srgbClr val="63B1D8"/>
                </a:gs>
                <a:gs pos="100000">
                  <a:srgbClr val="194C65"/>
                </a:gs>
              </a:gsLst>
              <a:lin ang="10800000" scaled="1"/>
            </a:gradFill>
            <a:ln w="952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531" name="Can 530"/>
            <p:cNvSpPr/>
            <p:nvPr/>
          </p:nvSpPr>
          <p:spPr bwMode="auto">
            <a:xfrm rot="16200000">
              <a:off x="1222839" y="2149465"/>
              <a:ext cx="182901" cy="1011020"/>
            </a:xfrm>
            <a:prstGeom prst="can">
              <a:avLst/>
            </a:prstGeom>
            <a:gradFill flip="none" rotWithShape="1">
              <a:gsLst>
                <a:gs pos="11000">
                  <a:srgbClr val="F05251"/>
                </a:gs>
                <a:gs pos="38000">
                  <a:srgbClr val="EEEEEE"/>
                </a:gs>
                <a:gs pos="63000">
                  <a:srgbClr val="F05251"/>
                </a:gs>
                <a:gs pos="100000">
                  <a:srgbClr val="B50F0F"/>
                </a:gs>
              </a:gsLst>
              <a:lin ang="10800000" scaled="1"/>
              <a:tileRect/>
            </a:gradFill>
            <a:ln w="952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532" name="Oval 531"/>
            <p:cNvSpPr/>
            <p:nvPr/>
          </p:nvSpPr>
          <p:spPr bwMode="auto">
            <a:xfrm>
              <a:off x="808779" y="2563525"/>
              <a:ext cx="50789" cy="182901"/>
            </a:xfrm>
            <a:prstGeom prst="ellipse">
              <a:avLst/>
            </a:prstGeom>
            <a:solidFill>
              <a:srgbClr val="B50F0F"/>
            </a:solidFill>
            <a:ln w="952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grpSp>
      <p:grpSp>
        <p:nvGrpSpPr>
          <p:cNvPr id="204833" name="Group 532"/>
          <p:cNvGrpSpPr>
            <a:grpSpLocks/>
          </p:cNvGrpSpPr>
          <p:nvPr/>
        </p:nvGrpSpPr>
        <p:grpSpPr bwMode="auto">
          <a:xfrm>
            <a:off x="2907508" y="3011092"/>
            <a:ext cx="756047" cy="691753"/>
            <a:chOff x="2353465" y="4014574"/>
            <a:chExt cx="1007150" cy="922211"/>
          </a:xfrm>
        </p:grpSpPr>
        <p:pic>
          <p:nvPicPr>
            <p:cNvPr id="534" name="Picture 533" descr="Illustration1-PPTRes_Cell5.png"/>
            <p:cNvPicPr>
              <a:picLocks noChangeAspect="1"/>
            </p:cNvPicPr>
            <p:nvPr/>
          </p:nvPicPr>
          <p:blipFill>
            <a:blip r:embed="rId8"/>
            <a:stretch>
              <a:fillRect/>
            </a:stretch>
          </p:blipFill>
          <p:spPr>
            <a:xfrm>
              <a:off x="2353465" y="4014574"/>
              <a:ext cx="1007150" cy="922211"/>
            </a:xfrm>
            <a:prstGeom prst="rect">
              <a:avLst/>
            </a:prstGeom>
            <a:effectLst>
              <a:outerShdw blurRad="203200" dist="38100" dir="2700000" algn="tl" rotWithShape="0">
                <a:prstClr val="black">
                  <a:alpha val="40000"/>
                </a:prstClr>
              </a:outerShdw>
            </a:effectLst>
          </p:spPr>
        </p:pic>
        <p:sp>
          <p:nvSpPr>
            <p:cNvPr id="535" name="Freeform 534"/>
            <p:cNvSpPr/>
            <p:nvPr/>
          </p:nvSpPr>
          <p:spPr bwMode="auto">
            <a:xfrm>
              <a:off x="2600891" y="4436791"/>
              <a:ext cx="144332" cy="158728"/>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0 w 27432"/>
                <a:gd name="connsiteY0" fmla="*/ 0 h 108394"/>
                <a:gd name="connsiteX1" fmla="*/ 27432 w 27432"/>
                <a:gd name="connsiteY1" fmla="*/ 0 h 108394"/>
                <a:gd name="connsiteX2" fmla="*/ 27432 w 27432"/>
                <a:gd name="connsiteY2" fmla="*/ 27432 h 108394"/>
                <a:gd name="connsiteX3" fmla="*/ 9525 w 27432"/>
                <a:gd name="connsiteY3" fmla="*/ 108394 h 108394"/>
                <a:gd name="connsiteX4" fmla="*/ 0 w 27432"/>
                <a:gd name="connsiteY4" fmla="*/ 0 h 108394"/>
                <a:gd name="connsiteX0" fmla="*/ 0 w 41719"/>
                <a:gd name="connsiteY0" fmla="*/ 22431 h 157019"/>
                <a:gd name="connsiteX1" fmla="*/ 27432 w 41719"/>
                <a:gd name="connsiteY1" fmla="*/ 22431 h 157019"/>
                <a:gd name="connsiteX2" fmla="*/ 41719 w 41719"/>
                <a:gd name="connsiteY2" fmla="*/ 157019 h 157019"/>
                <a:gd name="connsiteX3" fmla="*/ 9525 w 41719"/>
                <a:gd name="connsiteY3" fmla="*/ 130825 h 157019"/>
                <a:gd name="connsiteX4" fmla="*/ 0 w 41719"/>
                <a:gd name="connsiteY4" fmla="*/ 22431 h 157019"/>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9525 w 96489"/>
                <a:gd name="connsiteY3" fmla="*/ 108394 h 134588"/>
                <a:gd name="connsiteX4" fmla="*/ 0 w 96489"/>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20744 w 96489"/>
                <a:gd name="connsiteY3" fmla="*/ 76934 h 134588"/>
                <a:gd name="connsiteX4" fmla="*/ 0 w 96489"/>
                <a:gd name="connsiteY4" fmla="*/ 0 h 134588"/>
                <a:gd name="connsiteX0" fmla="*/ 1694 w 98183"/>
                <a:gd name="connsiteY0" fmla="*/ 0 h 134588"/>
                <a:gd name="connsiteX1" fmla="*/ 98183 w 98183"/>
                <a:gd name="connsiteY1" fmla="*/ 69056 h 134588"/>
                <a:gd name="connsiteX2" fmla="*/ 43413 w 98183"/>
                <a:gd name="connsiteY2" fmla="*/ 134588 h 134588"/>
                <a:gd name="connsiteX3" fmla="*/ 0 w 98183"/>
                <a:gd name="connsiteY3" fmla="*/ 79356 h 134588"/>
                <a:gd name="connsiteX4" fmla="*/ 1694 w 98183"/>
                <a:gd name="connsiteY4" fmla="*/ 0 h 134588"/>
                <a:gd name="connsiteX0" fmla="*/ 565 w 108273"/>
                <a:gd name="connsiteY0" fmla="*/ 0 h 127327"/>
                <a:gd name="connsiteX1" fmla="*/ 108273 w 108273"/>
                <a:gd name="connsiteY1" fmla="*/ 61795 h 127327"/>
                <a:gd name="connsiteX2" fmla="*/ 53503 w 108273"/>
                <a:gd name="connsiteY2" fmla="*/ 127327 h 127327"/>
                <a:gd name="connsiteX3" fmla="*/ 10090 w 108273"/>
                <a:gd name="connsiteY3" fmla="*/ 72095 h 127327"/>
                <a:gd name="connsiteX4" fmla="*/ 565 w 108273"/>
                <a:gd name="connsiteY4" fmla="*/ 0 h 127327"/>
                <a:gd name="connsiteX0" fmla="*/ 565 w 108273"/>
                <a:gd name="connsiteY0" fmla="*/ 0 h 107966"/>
                <a:gd name="connsiteX1" fmla="*/ 108273 w 108273"/>
                <a:gd name="connsiteY1" fmla="*/ 61795 h 107966"/>
                <a:gd name="connsiteX2" fmla="*/ 87159 w 108273"/>
                <a:gd name="connsiteY2" fmla="*/ 107966 h 107966"/>
                <a:gd name="connsiteX3" fmla="*/ 10090 w 108273"/>
                <a:gd name="connsiteY3" fmla="*/ 72095 h 107966"/>
                <a:gd name="connsiteX4" fmla="*/ 565 w 108273"/>
                <a:gd name="connsiteY4" fmla="*/ 0 h 107966"/>
                <a:gd name="connsiteX0" fmla="*/ 10108 w 98183"/>
                <a:gd name="connsiteY0" fmla="*/ 0 h 110386"/>
                <a:gd name="connsiteX1" fmla="*/ 98183 w 98183"/>
                <a:gd name="connsiteY1" fmla="*/ 64215 h 110386"/>
                <a:gd name="connsiteX2" fmla="*/ 77069 w 98183"/>
                <a:gd name="connsiteY2" fmla="*/ 110386 h 110386"/>
                <a:gd name="connsiteX3" fmla="*/ 0 w 98183"/>
                <a:gd name="connsiteY3" fmla="*/ 74515 h 110386"/>
                <a:gd name="connsiteX4" fmla="*/ 10108 w 98183"/>
                <a:gd name="connsiteY4" fmla="*/ 0 h 110386"/>
                <a:gd name="connsiteX0" fmla="*/ 10108 w 129512"/>
                <a:gd name="connsiteY0" fmla="*/ 0 h 166048"/>
                <a:gd name="connsiteX1" fmla="*/ 98183 w 129512"/>
                <a:gd name="connsiteY1" fmla="*/ 64215 h 166048"/>
                <a:gd name="connsiteX2" fmla="*/ 124749 w 129512"/>
                <a:gd name="connsiteY2" fmla="*/ 166048 h 166048"/>
                <a:gd name="connsiteX3" fmla="*/ 0 w 129512"/>
                <a:gd name="connsiteY3" fmla="*/ 74515 h 166048"/>
                <a:gd name="connsiteX4" fmla="*/ 10108 w 129512"/>
                <a:gd name="connsiteY4" fmla="*/ 0 h 166048"/>
                <a:gd name="connsiteX0" fmla="*/ 10108 w 171104"/>
                <a:gd name="connsiteY0" fmla="*/ 0 h 166048"/>
                <a:gd name="connsiteX1" fmla="*/ 171104 w 171104"/>
                <a:gd name="connsiteY1" fmla="*/ 110196 h 166048"/>
                <a:gd name="connsiteX2" fmla="*/ 124749 w 171104"/>
                <a:gd name="connsiteY2" fmla="*/ 166048 h 166048"/>
                <a:gd name="connsiteX3" fmla="*/ 0 w 171104"/>
                <a:gd name="connsiteY3" fmla="*/ 74515 h 166048"/>
                <a:gd name="connsiteX4" fmla="*/ 10108 w 171104"/>
                <a:gd name="connsiteY4" fmla="*/ 0 h 166048"/>
                <a:gd name="connsiteX0" fmla="*/ 10108 w 171104"/>
                <a:gd name="connsiteY0" fmla="*/ 0 h 161208"/>
                <a:gd name="connsiteX1" fmla="*/ 171104 w 171104"/>
                <a:gd name="connsiteY1" fmla="*/ 110196 h 161208"/>
                <a:gd name="connsiteX2" fmla="*/ 130359 w 171104"/>
                <a:gd name="connsiteY2" fmla="*/ 161208 h 161208"/>
                <a:gd name="connsiteX3" fmla="*/ 0 w 171104"/>
                <a:gd name="connsiteY3" fmla="*/ 74515 h 161208"/>
                <a:gd name="connsiteX4" fmla="*/ 10108 w 171104"/>
                <a:gd name="connsiteY4" fmla="*/ 0 h 16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4" h="161208">
                  <a:moveTo>
                    <a:pt x="10108" y="0"/>
                  </a:moveTo>
                  <a:cubicBezTo>
                    <a:pt x="19252" y="0"/>
                    <a:pt x="159389" y="99671"/>
                    <a:pt x="171104" y="110196"/>
                  </a:cubicBezTo>
                  <a:cubicBezTo>
                    <a:pt x="156626" y="130246"/>
                    <a:pt x="135122" y="149682"/>
                    <a:pt x="130359" y="161208"/>
                  </a:cubicBezTo>
                  <a:lnTo>
                    <a:pt x="0" y="74515"/>
                  </a:lnTo>
                  <a:cubicBezTo>
                    <a:pt x="565" y="48063"/>
                    <a:pt x="9543" y="26452"/>
                    <a:pt x="10108" y="0"/>
                  </a:cubicBezTo>
                  <a:close/>
                </a:path>
              </a:pathLst>
            </a:custGeom>
            <a:gradFill>
              <a:gsLst>
                <a:gs pos="35000">
                  <a:srgbClr val="F05251"/>
                </a:gs>
                <a:gs pos="50000">
                  <a:srgbClr val="EEEEEE"/>
                </a:gs>
                <a:gs pos="61000">
                  <a:srgbClr val="F05251"/>
                </a:gs>
              </a:gsLst>
              <a:lin ang="18600000" scaled="0"/>
            </a:gra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536" name="Freeform 535"/>
            <p:cNvSpPr/>
            <p:nvPr/>
          </p:nvSpPr>
          <p:spPr bwMode="auto">
            <a:xfrm>
              <a:off x="2706758" y="4524375"/>
              <a:ext cx="137500" cy="112991"/>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389" h="192793">
                  <a:moveTo>
                    <a:pt x="100424" y="184666"/>
                  </a:moveTo>
                  <a:cubicBezTo>
                    <a:pt x="158411" y="192793"/>
                    <a:pt x="175687" y="170724"/>
                    <a:pt x="206976" y="129733"/>
                  </a:cubicBezTo>
                  <a:cubicBezTo>
                    <a:pt x="242703" y="64366"/>
                    <a:pt x="256389" y="34613"/>
                    <a:pt x="253307" y="53060"/>
                  </a:cubicBezTo>
                  <a:lnTo>
                    <a:pt x="178958" y="0"/>
                  </a:lnTo>
                  <a:cubicBezTo>
                    <a:pt x="144366" y="29078"/>
                    <a:pt x="144916" y="48756"/>
                    <a:pt x="125675" y="56882"/>
                  </a:cubicBezTo>
                  <a:cubicBezTo>
                    <a:pt x="106434" y="65008"/>
                    <a:pt x="85938" y="39958"/>
                    <a:pt x="63512" y="48757"/>
                  </a:cubicBezTo>
                  <a:lnTo>
                    <a:pt x="0" y="109674"/>
                  </a:lnTo>
                  <a:cubicBezTo>
                    <a:pt x="21634" y="130608"/>
                    <a:pt x="43269" y="171857"/>
                    <a:pt x="100424" y="184666"/>
                  </a:cubicBezTo>
                  <a:close/>
                </a:path>
              </a:pathLst>
            </a:custGeom>
            <a:gradFill flip="none" rotWithShape="1">
              <a:gsLst>
                <a:gs pos="32000">
                  <a:srgbClr val="63B1D8"/>
                </a:gs>
                <a:gs pos="59000">
                  <a:srgbClr val="EEEEEE"/>
                </a:gs>
                <a:gs pos="72000">
                  <a:srgbClr val="63B1D8"/>
                </a:gs>
              </a:gsLst>
              <a:path path="circle">
                <a:fillToRect r="100000" b="100000"/>
              </a:path>
              <a:tileRect l="-100000" t="-100000"/>
            </a:gra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sp>
          <p:nvSpPr>
            <p:cNvPr id="537" name="Freeform 536"/>
            <p:cNvSpPr/>
            <p:nvPr/>
          </p:nvSpPr>
          <p:spPr bwMode="auto">
            <a:xfrm>
              <a:off x="2813423" y="4376475"/>
              <a:ext cx="95164" cy="122220"/>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314684 h 322811"/>
                <a:gd name="connsiteX1" fmla="*/ 206976 w 256389"/>
                <a:gd name="connsiteY1" fmla="*/ 259751 h 322811"/>
                <a:gd name="connsiteX2" fmla="*/ 253307 w 256389"/>
                <a:gd name="connsiteY2" fmla="*/ 183078 h 322811"/>
                <a:gd name="connsiteX3" fmla="*/ 178958 w 256389"/>
                <a:gd name="connsiteY3" fmla="*/ 130018 h 322811"/>
                <a:gd name="connsiteX4" fmla="*/ 214479 w 256389"/>
                <a:gd name="connsiteY4" fmla="*/ 8126 h 322811"/>
                <a:gd name="connsiteX5" fmla="*/ 63512 w 256389"/>
                <a:gd name="connsiteY5" fmla="*/ 178775 h 322811"/>
                <a:gd name="connsiteX6" fmla="*/ 0 w 256389"/>
                <a:gd name="connsiteY6" fmla="*/ 239692 h 322811"/>
                <a:gd name="connsiteX7" fmla="*/ 100424 w 256389"/>
                <a:gd name="connsiteY7" fmla="*/ 314684 h 322811"/>
                <a:gd name="connsiteX0" fmla="*/ 100424 w 318185"/>
                <a:gd name="connsiteY0" fmla="*/ 314684 h 322811"/>
                <a:gd name="connsiteX1" fmla="*/ 282459 w 318185"/>
                <a:gd name="connsiteY1" fmla="*/ 93166 h 322811"/>
                <a:gd name="connsiteX2" fmla="*/ 253307 w 318185"/>
                <a:gd name="connsiteY2" fmla="*/ 183078 h 322811"/>
                <a:gd name="connsiteX3" fmla="*/ 178958 w 318185"/>
                <a:gd name="connsiteY3" fmla="*/ 130018 h 322811"/>
                <a:gd name="connsiteX4" fmla="*/ 214479 w 318185"/>
                <a:gd name="connsiteY4" fmla="*/ 8126 h 322811"/>
                <a:gd name="connsiteX5" fmla="*/ 63512 w 318185"/>
                <a:gd name="connsiteY5" fmla="*/ 178775 h 322811"/>
                <a:gd name="connsiteX6" fmla="*/ 0 w 318185"/>
                <a:gd name="connsiteY6" fmla="*/ 239692 h 322811"/>
                <a:gd name="connsiteX7" fmla="*/ 100424 w 318185"/>
                <a:gd name="connsiteY7" fmla="*/ 314684 h 322811"/>
                <a:gd name="connsiteX0" fmla="*/ 344635 w 402622"/>
                <a:gd name="connsiteY0" fmla="*/ 14019 h 260626"/>
                <a:gd name="connsiteX1" fmla="*/ 282459 w 402622"/>
                <a:gd name="connsiteY1" fmla="*/ 93166 h 260626"/>
                <a:gd name="connsiteX2" fmla="*/ 253307 w 402622"/>
                <a:gd name="connsiteY2" fmla="*/ 183078 h 260626"/>
                <a:gd name="connsiteX3" fmla="*/ 178958 w 402622"/>
                <a:gd name="connsiteY3" fmla="*/ 130018 h 260626"/>
                <a:gd name="connsiteX4" fmla="*/ 214479 w 402622"/>
                <a:gd name="connsiteY4" fmla="*/ 8126 h 260626"/>
                <a:gd name="connsiteX5" fmla="*/ 63512 w 402622"/>
                <a:gd name="connsiteY5" fmla="*/ 178775 h 260626"/>
                <a:gd name="connsiteX6" fmla="*/ 0 w 402622"/>
                <a:gd name="connsiteY6" fmla="*/ 239692 h 260626"/>
                <a:gd name="connsiteX7" fmla="*/ 344635 w 402622"/>
                <a:gd name="connsiteY7" fmla="*/ 14019 h 260626"/>
                <a:gd name="connsiteX0" fmla="*/ 281123 w 339110"/>
                <a:gd name="connsiteY0" fmla="*/ 30300 h 199359"/>
                <a:gd name="connsiteX1" fmla="*/ 218947 w 339110"/>
                <a:gd name="connsiteY1" fmla="*/ 109447 h 199359"/>
                <a:gd name="connsiteX2" fmla="*/ 189795 w 339110"/>
                <a:gd name="connsiteY2" fmla="*/ 199359 h 199359"/>
                <a:gd name="connsiteX3" fmla="*/ 115446 w 339110"/>
                <a:gd name="connsiteY3" fmla="*/ 146299 h 199359"/>
                <a:gd name="connsiteX4" fmla="*/ 150967 w 339110"/>
                <a:gd name="connsiteY4" fmla="*/ 24407 h 199359"/>
                <a:gd name="connsiteX5" fmla="*/ 0 w 339110"/>
                <a:gd name="connsiteY5" fmla="*/ 195056 h 199359"/>
                <a:gd name="connsiteX6" fmla="*/ 185139 w 339110"/>
                <a:gd name="connsiteY6" fmla="*/ 0 h 199359"/>
                <a:gd name="connsiteX7" fmla="*/ 281123 w 339110"/>
                <a:gd name="connsiteY7" fmla="*/ 30300 h 199359"/>
                <a:gd name="connsiteX0" fmla="*/ 200268 w 258255"/>
                <a:gd name="connsiteY0" fmla="*/ 31283 h 200342"/>
                <a:gd name="connsiteX1" fmla="*/ 138092 w 258255"/>
                <a:gd name="connsiteY1" fmla="*/ 110430 h 200342"/>
                <a:gd name="connsiteX2" fmla="*/ 108940 w 258255"/>
                <a:gd name="connsiteY2" fmla="*/ 200342 h 200342"/>
                <a:gd name="connsiteX3" fmla="*/ 34591 w 258255"/>
                <a:gd name="connsiteY3" fmla="*/ 147282 h 200342"/>
                <a:gd name="connsiteX4" fmla="*/ 70112 w 258255"/>
                <a:gd name="connsiteY4" fmla="*/ 25390 h 200342"/>
                <a:gd name="connsiteX5" fmla="*/ 104284 w 258255"/>
                <a:gd name="connsiteY5" fmla="*/ 983 h 200342"/>
                <a:gd name="connsiteX6" fmla="*/ 200268 w 258255"/>
                <a:gd name="connsiteY6" fmla="*/ 31283 h 200342"/>
                <a:gd name="connsiteX0" fmla="*/ 200270 w 258257"/>
                <a:gd name="connsiteY0" fmla="*/ 31281 h 200340"/>
                <a:gd name="connsiteX1" fmla="*/ 138094 w 258257"/>
                <a:gd name="connsiteY1" fmla="*/ 110428 h 200340"/>
                <a:gd name="connsiteX2" fmla="*/ 108942 w 258257"/>
                <a:gd name="connsiteY2" fmla="*/ 200340 h 200340"/>
                <a:gd name="connsiteX3" fmla="*/ 34593 w 258257"/>
                <a:gd name="connsiteY3" fmla="*/ 147280 h 200340"/>
                <a:gd name="connsiteX4" fmla="*/ 39033 w 258257"/>
                <a:gd name="connsiteY4" fmla="*/ 57894 h 200340"/>
                <a:gd name="connsiteX5" fmla="*/ 104286 w 258257"/>
                <a:gd name="connsiteY5" fmla="*/ 981 h 200340"/>
                <a:gd name="connsiteX6" fmla="*/ 200270 w 258257"/>
                <a:gd name="connsiteY6" fmla="*/ 31281 h 200340"/>
                <a:gd name="connsiteX0" fmla="*/ 200268 w 258255"/>
                <a:gd name="connsiteY0" fmla="*/ 41870 h 210929"/>
                <a:gd name="connsiteX1" fmla="*/ 138092 w 258255"/>
                <a:gd name="connsiteY1" fmla="*/ 121017 h 210929"/>
                <a:gd name="connsiteX2" fmla="*/ 108940 w 258255"/>
                <a:gd name="connsiteY2" fmla="*/ 210929 h 210929"/>
                <a:gd name="connsiteX3" fmla="*/ 34591 w 258255"/>
                <a:gd name="connsiteY3" fmla="*/ 157869 h 210929"/>
                <a:gd name="connsiteX4" fmla="*/ 39031 w 258255"/>
                <a:gd name="connsiteY4" fmla="*/ 68483 h 210929"/>
                <a:gd name="connsiteX5" fmla="*/ 104284 w 258255"/>
                <a:gd name="connsiteY5" fmla="*/ 11570 h 210929"/>
                <a:gd name="connsiteX6" fmla="*/ 200268 w 258255"/>
                <a:gd name="connsiteY6" fmla="*/ 41870 h 210929"/>
                <a:gd name="connsiteX0" fmla="*/ 142548 w 200535"/>
                <a:gd name="connsiteY0" fmla="*/ 45933 h 210929"/>
                <a:gd name="connsiteX1" fmla="*/ 138094 w 200535"/>
                <a:gd name="connsiteY1" fmla="*/ 121017 h 210929"/>
                <a:gd name="connsiteX2" fmla="*/ 108942 w 200535"/>
                <a:gd name="connsiteY2" fmla="*/ 210929 h 210929"/>
                <a:gd name="connsiteX3" fmla="*/ 34593 w 200535"/>
                <a:gd name="connsiteY3" fmla="*/ 157869 h 210929"/>
                <a:gd name="connsiteX4" fmla="*/ 39033 w 200535"/>
                <a:gd name="connsiteY4" fmla="*/ 68483 h 210929"/>
                <a:gd name="connsiteX5" fmla="*/ 104286 w 200535"/>
                <a:gd name="connsiteY5" fmla="*/ 11570 h 210929"/>
                <a:gd name="connsiteX6" fmla="*/ 142548 w 200535"/>
                <a:gd name="connsiteY6" fmla="*/ 45933 h 210929"/>
                <a:gd name="connsiteX0" fmla="*/ 104284 w 173818"/>
                <a:gd name="connsiteY0" fmla="*/ 983 h 200342"/>
                <a:gd name="connsiteX1" fmla="*/ 138092 w 173818"/>
                <a:gd name="connsiteY1" fmla="*/ 110430 h 200342"/>
                <a:gd name="connsiteX2" fmla="*/ 108940 w 173818"/>
                <a:gd name="connsiteY2" fmla="*/ 200342 h 200342"/>
                <a:gd name="connsiteX3" fmla="*/ 34591 w 173818"/>
                <a:gd name="connsiteY3" fmla="*/ 147282 h 200342"/>
                <a:gd name="connsiteX4" fmla="*/ 39031 w 173818"/>
                <a:gd name="connsiteY4" fmla="*/ 57896 h 200342"/>
                <a:gd name="connsiteX5" fmla="*/ 104284 w 173818"/>
                <a:gd name="connsiteY5" fmla="*/ 983 h 200342"/>
                <a:gd name="connsiteX0" fmla="*/ 166449 w 182958"/>
                <a:gd name="connsiteY0" fmla="*/ 983 h 192217"/>
                <a:gd name="connsiteX1" fmla="*/ 138094 w 182958"/>
                <a:gd name="connsiteY1" fmla="*/ 102305 h 192217"/>
                <a:gd name="connsiteX2" fmla="*/ 108942 w 182958"/>
                <a:gd name="connsiteY2" fmla="*/ 192217 h 192217"/>
                <a:gd name="connsiteX3" fmla="*/ 34593 w 182958"/>
                <a:gd name="connsiteY3" fmla="*/ 139157 h 192217"/>
                <a:gd name="connsiteX4" fmla="*/ 39033 w 182958"/>
                <a:gd name="connsiteY4" fmla="*/ 49771 h 192217"/>
                <a:gd name="connsiteX5" fmla="*/ 166449 w 182958"/>
                <a:gd name="connsiteY5" fmla="*/ 983 h 192217"/>
                <a:gd name="connsiteX0" fmla="*/ 166447 w 182958"/>
                <a:gd name="connsiteY0" fmla="*/ 17234 h 208468"/>
                <a:gd name="connsiteX1" fmla="*/ 138092 w 182958"/>
                <a:gd name="connsiteY1" fmla="*/ 118556 h 208468"/>
                <a:gd name="connsiteX2" fmla="*/ 108940 w 182958"/>
                <a:gd name="connsiteY2" fmla="*/ 208468 h 208468"/>
                <a:gd name="connsiteX3" fmla="*/ 34591 w 182958"/>
                <a:gd name="connsiteY3" fmla="*/ 155408 h 208468"/>
                <a:gd name="connsiteX4" fmla="*/ 39031 w 182958"/>
                <a:gd name="connsiteY4" fmla="*/ 66022 h 208468"/>
                <a:gd name="connsiteX5" fmla="*/ 166447 w 182958"/>
                <a:gd name="connsiteY5" fmla="*/ 17234 h 208468"/>
                <a:gd name="connsiteX0" fmla="*/ 166449 w 187142"/>
                <a:gd name="connsiteY0" fmla="*/ 17234 h 208468"/>
                <a:gd name="connsiteX1" fmla="*/ 151416 w 187142"/>
                <a:gd name="connsiteY1" fmla="*/ 126683 h 208468"/>
                <a:gd name="connsiteX2" fmla="*/ 108942 w 187142"/>
                <a:gd name="connsiteY2" fmla="*/ 208468 h 208468"/>
                <a:gd name="connsiteX3" fmla="*/ 34593 w 187142"/>
                <a:gd name="connsiteY3" fmla="*/ 155408 h 208468"/>
                <a:gd name="connsiteX4" fmla="*/ 39033 w 187142"/>
                <a:gd name="connsiteY4" fmla="*/ 66022 h 208468"/>
                <a:gd name="connsiteX5" fmla="*/ 166449 w 187142"/>
                <a:gd name="connsiteY5" fmla="*/ 17234 h 208468"/>
                <a:gd name="connsiteX0" fmla="*/ 157566 w 178261"/>
                <a:gd name="connsiteY0" fmla="*/ 17234 h 208468"/>
                <a:gd name="connsiteX1" fmla="*/ 142533 w 178261"/>
                <a:gd name="connsiteY1" fmla="*/ 126683 h 208468"/>
                <a:gd name="connsiteX2" fmla="*/ 100059 w 178261"/>
                <a:gd name="connsiteY2" fmla="*/ 208468 h 208468"/>
                <a:gd name="connsiteX3" fmla="*/ 25710 w 178261"/>
                <a:gd name="connsiteY3" fmla="*/ 155408 h 208468"/>
                <a:gd name="connsiteX4" fmla="*/ 30150 w 178261"/>
                <a:gd name="connsiteY4" fmla="*/ 66022 h 208468"/>
                <a:gd name="connsiteX5" fmla="*/ 157566 w 178261"/>
                <a:gd name="connsiteY5" fmla="*/ 17234 h 20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261" h="208468">
                  <a:moveTo>
                    <a:pt x="157566" y="17234"/>
                  </a:moveTo>
                  <a:cubicBezTo>
                    <a:pt x="174076" y="25990"/>
                    <a:pt x="141757" y="93457"/>
                    <a:pt x="142533" y="126683"/>
                  </a:cubicBezTo>
                  <a:cubicBezTo>
                    <a:pt x="178260" y="61316"/>
                    <a:pt x="103141" y="190021"/>
                    <a:pt x="100059" y="208468"/>
                  </a:cubicBezTo>
                  <a:lnTo>
                    <a:pt x="25710" y="155408"/>
                  </a:lnTo>
                  <a:cubicBezTo>
                    <a:pt x="0" y="127602"/>
                    <a:pt x="8174" y="89051"/>
                    <a:pt x="30150" y="66022"/>
                  </a:cubicBezTo>
                  <a:cubicBezTo>
                    <a:pt x="52126" y="42993"/>
                    <a:pt x="82590" y="0"/>
                    <a:pt x="157566" y="17234"/>
                  </a:cubicBezTo>
                  <a:close/>
                </a:path>
              </a:pathLst>
            </a:custGeom>
            <a:gradFill flip="none" rotWithShape="1">
              <a:gsLst>
                <a:gs pos="32000">
                  <a:srgbClr val="63B1D8"/>
                </a:gs>
                <a:gs pos="59000">
                  <a:srgbClr val="EEEEEE"/>
                </a:gs>
                <a:gs pos="72000">
                  <a:srgbClr val="63B1D8"/>
                </a:gs>
              </a:gsLst>
              <a:lin ang="2700000" scaled="1"/>
              <a:tileRect/>
            </a:gra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sp>
          <p:nvSpPr>
            <p:cNvPr id="538" name="Freeform 537"/>
            <p:cNvSpPr/>
            <p:nvPr/>
          </p:nvSpPr>
          <p:spPr bwMode="auto">
            <a:xfrm>
              <a:off x="2887968" y="4387585"/>
              <a:ext cx="145918" cy="158728"/>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0 w 27432"/>
                <a:gd name="connsiteY0" fmla="*/ 0 h 108394"/>
                <a:gd name="connsiteX1" fmla="*/ 27432 w 27432"/>
                <a:gd name="connsiteY1" fmla="*/ 0 h 108394"/>
                <a:gd name="connsiteX2" fmla="*/ 27432 w 27432"/>
                <a:gd name="connsiteY2" fmla="*/ 27432 h 108394"/>
                <a:gd name="connsiteX3" fmla="*/ 9525 w 27432"/>
                <a:gd name="connsiteY3" fmla="*/ 108394 h 108394"/>
                <a:gd name="connsiteX4" fmla="*/ 0 w 27432"/>
                <a:gd name="connsiteY4" fmla="*/ 0 h 108394"/>
                <a:gd name="connsiteX0" fmla="*/ 0 w 41719"/>
                <a:gd name="connsiteY0" fmla="*/ 22431 h 157019"/>
                <a:gd name="connsiteX1" fmla="*/ 27432 w 41719"/>
                <a:gd name="connsiteY1" fmla="*/ 22431 h 157019"/>
                <a:gd name="connsiteX2" fmla="*/ 41719 w 41719"/>
                <a:gd name="connsiteY2" fmla="*/ 157019 h 157019"/>
                <a:gd name="connsiteX3" fmla="*/ 9525 w 41719"/>
                <a:gd name="connsiteY3" fmla="*/ 130825 h 157019"/>
                <a:gd name="connsiteX4" fmla="*/ 0 w 41719"/>
                <a:gd name="connsiteY4" fmla="*/ 22431 h 157019"/>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9525 w 96489"/>
                <a:gd name="connsiteY3" fmla="*/ 108394 h 134588"/>
                <a:gd name="connsiteX4" fmla="*/ 0 w 96489"/>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20744 w 96489"/>
                <a:gd name="connsiteY3" fmla="*/ 76934 h 134588"/>
                <a:gd name="connsiteX4" fmla="*/ 0 w 96489"/>
                <a:gd name="connsiteY4" fmla="*/ 0 h 134588"/>
                <a:gd name="connsiteX0" fmla="*/ 1694 w 98183"/>
                <a:gd name="connsiteY0" fmla="*/ 0 h 134588"/>
                <a:gd name="connsiteX1" fmla="*/ 98183 w 98183"/>
                <a:gd name="connsiteY1" fmla="*/ 69056 h 134588"/>
                <a:gd name="connsiteX2" fmla="*/ 43413 w 98183"/>
                <a:gd name="connsiteY2" fmla="*/ 134588 h 134588"/>
                <a:gd name="connsiteX3" fmla="*/ 0 w 98183"/>
                <a:gd name="connsiteY3" fmla="*/ 79356 h 134588"/>
                <a:gd name="connsiteX4" fmla="*/ 1694 w 98183"/>
                <a:gd name="connsiteY4" fmla="*/ 0 h 134588"/>
                <a:gd name="connsiteX0" fmla="*/ 565 w 108273"/>
                <a:gd name="connsiteY0" fmla="*/ 0 h 127327"/>
                <a:gd name="connsiteX1" fmla="*/ 108273 w 108273"/>
                <a:gd name="connsiteY1" fmla="*/ 61795 h 127327"/>
                <a:gd name="connsiteX2" fmla="*/ 53503 w 108273"/>
                <a:gd name="connsiteY2" fmla="*/ 127327 h 127327"/>
                <a:gd name="connsiteX3" fmla="*/ 10090 w 108273"/>
                <a:gd name="connsiteY3" fmla="*/ 72095 h 127327"/>
                <a:gd name="connsiteX4" fmla="*/ 565 w 108273"/>
                <a:gd name="connsiteY4" fmla="*/ 0 h 127327"/>
                <a:gd name="connsiteX0" fmla="*/ 565 w 108273"/>
                <a:gd name="connsiteY0" fmla="*/ 0 h 107966"/>
                <a:gd name="connsiteX1" fmla="*/ 108273 w 108273"/>
                <a:gd name="connsiteY1" fmla="*/ 61795 h 107966"/>
                <a:gd name="connsiteX2" fmla="*/ 87159 w 108273"/>
                <a:gd name="connsiteY2" fmla="*/ 107966 h 107966"/>
                <a:gd name="connsiteX3" fmla="*/ 10090 w 108273"/>
                <a:gd name="connsiteY3" fmla="*/ 72095 h 107966"/>
                <a:gd name="connsiteX4" fmla="*/ 565 w 108273"/>
                <a:gd name="connsiteY4" fmla="*/ 0 h 107966"/>
                <a:gd name="connsiteX0" fmla="*/ 10108 w 98183"/>
                <a:gd name="connsiteY0" fmla="*/ 0 h 110386"/>
                <a:gd name="connsiteX1" fmla="*/ 98183 w 98183"/>
                <a:gd name="connsiteY1" fmla="*/ 64215 h 110386"/>
                <a:gd name="connsiteX2" fmla="*/ 77069 w 98183"/>
                <a:gd name="connsiteY2" fmla="*/ 110386 h 110386"/>
                <a:gd name="connsiteX3" fmla="*/ 0 w 98183"/>
                <a:gd name="connsiteY3" fmla="*/ 74515 h 110386"/>
                <a:gd name="connsiteX4" fmla="*/ 10108 w 98183"/>
                <a:gd name="connsiteY4" fmla="*/ 0 h 110386"/>
                <a:gd name="connsiteX0" fmla="*/ 10108 w 129512"/>
                <a:gd name="connsiteY0" fmla="*/ 0 h 166048"/>
                <a:gd name="connsiteX1" fmla="*/ 98183 w 129512"/>
                <a:gd name="connsiteY1" fmla="*/ 64215 h 166048"/>
                <a:gd name="connsiteX2" fmla="*/ 124749 w 129512"/>
                <a:gd name="connsiteY2" fmla="*/ 166048 h 166048"/>
                <a:gd name="connsiteX3" fmla="*/ 0 w 129512"/>
                <a:gd name="connsiteY3" fmla="*/ 74515 h 166048"/>
                <a:gd name="connsiteX4" fmla="*/ 10108 w 129512"/>
                <a:gd name="connsiteY4" fmla="*/ 0 h 166048"/>
                <a:gd name="connsiteX0" fmla="*/ 10108 w 171104"/>
                <a:gd name="connsiteY0" fmla="*/ 0 h 166048"/>
                <a:gd name="connsiteX1" fmla="*/ 171104 w 171104"/>
                <a:gd name="connsiteY1" fmla="*/ 110196 h 166048"/>
                <a:gd name="connsiteX2" fmla="*/ 124749 w 171104"/>
                <a:gd name="connsiteY2" fmla="*/ 166048 h 166048"/>
                <a:gd name="connsiteX3" fmla="*/ 0 w 171104"/>
                <a:gd name="connsiteY3" fmla="*/ 74515 h 166048"/>
                <a:gd name="connsiteX4" fmla="*/ 10108 w 171104"/>
                <a:gd name="connsiteY4" fmla="*/ 0 h 166048"/>
                <a:gd name="connsiteX0" fmla="*/ 10108 w 171104"/>
                <a:gd name="connsiteY0" fmla="*/ 0 h 161208"/>
                <a:gd name="connsiteX1" fmla="*/ 171104 w 171104"/>
                <a:gd name="connsiteY1" fmla="*/ 110196 h 161208"/>
                <a:gd name="connsiteX2" fmla="*/ 130359 w 171104"/>
                <a:gd name="connsiteY2" fmla="*/ 161208 h 161208"/>
                <a:gd name="connsiteX3" fmla="*/ 0 w 171104"/>
                <a:gd name="connsiteY3" fmla="*/ 74515 h 161208"/>
                <a:gd name="connsiteX4" fmla="*/ 10108 w 171104"/>
                <a:gd name="connsiteY4" fmla="*/ 0 h 16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4" h="161208">
                  <a:moveTo>
                    <a:pt x="10108" y="0"/>
                  </a:moveTo>
                  <a:cubicBezTo>
                    <a:pt x="19252" y="0"/>
                    <a:pt x="159389" y="99671"/>
                    <a:pt x="171104" y="110196"/>
                  </a:cubicBezTo>
                  <a:cubicBezTo>
                    <a:pt x="156626" y="130246"/>
                    <a:pt x="135122" y="149682"/>
                    <a:pt x="130359" y="161208"/>
                  </a:cubicBezTo>
                  <a:lnTo>
                    <a:pt x="0" y="74515"/>
                  </a:lnTo>
                  <a:cubicBezTo>
                    <a:pt x="565" y="48063"/>
                    <a:pt x="9543" y="26452"/>
                    <a:pt x="10108" y="0"/>
                  </a:cubicBezTo>
                  <a:close/>
                </a:path>
              </a:pathLst>
            </a:custGeom>
            <a:gradFill>
              <a:gsLst>
                <a:gs pos="35000">
                  <a:srgbClr val="6DC183"/>
                </a:gs>
                <a:gs pos="50000">
                  <a:srgbClr val="EEEEEE"/>
                </a:gs>
                <a:gs pos="61000">
                  <a:srgbClr val="6DC183"/>
                </a:gs>
              </a:gsLst>
              <a:lin ang="18600000" scaled="0"/>
            </a:gra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539" name="Freeform 538"/>
            <p:cNvSpPr/>
            <p:nvPr/>
          </p:nvSpPr>
          <p:spPr bwMode="auto">
            <a:xfrm>
              <a:off x="2994890" y="4474369"/>
              <a:ext cx="137500" cy="112991"/>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389" h="192793">
                  <a:moveTo>
                    <a:pt x="100424" y="184666"/>
                  </a:moveTo>
                  <a:cubicBezTo>
                    <a:pt x="158411" y="192793"/>
                    <a:pt x="175687" y="170724"/>
                    <a:pt x="206976" y="129733"/>
                  </a:cubicBezTo>
                  <a:cubicBezTo>
                    <a:pt x="242703" y="64366"/>
                    <a:pt x="256389" y="34613"/>
                    <a:pt x="253307" y="53060"/>
                  </a:cubicBezTo>
                  <a:lnTo>
                    <a:pt x="178958" y="0"/>
                  </a:lnTo>
                  <a:cubicBezTo>
                    <a:pt x="144366" y="29078"/>
                    <a:pt x="144916" y="48756"/>
                    <a:pt x="125675" y="56882"/>
                  </a:cubicBezTo>
                  <a:cubicBezTo>
                    <a:pt x="106434" y="65008"/>
                    <a:pt x="85938" y="39958"/>
                    <a:pt x="63512" y="48757"/>
                  </a:cubicBezTo>
                  <a:lnTo>
                    <a:pt x="0" y="109674"/>
                  </a:lnTo>
                  <a:cubicBezTo>
                    <a:pt x="21634" y="130608"/>
                    <a:pt x="43269" y="171857"/>
                    <a:pt x="100424" y="184666"/>
                  </a:cubicBezTo>
                  <a:close/>
                </a:path>
              </a:pathLst>
            </a:custGeom>
            <a:gradFill flip="none" rotWithShape="1">
              <a:gsLst>
                <a:gs pos="32000">
                  <a:srgbClr val="967AB2"/>
                </a:gs>
                <a:gs pos="59000">
                  <a:srgbClr val="EEEEEE"/>
                </a:gs>
                <a:gs pos="72000">
                  <a:srgbClr val="967AB2"/>
                </a:gs>
              </a:gsLst>
              <a:path path="circle">
                <a:fillToRect r="100000" b="100000"/>
              </a:path>
              <a:tileRect l="-100000" t="-100000"/>
            </a:gra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sp>
          <p:nvSpPr>
            <p:cNvPr id="540" name="Freeform 539"/>
            <p:cNvSpPr/>
            <p:nvPr/>
          </p:nvSpPr>
          <p:spPr bwMode="auto">
            <a:xfrm>
              <a:off x="3103673" y="4330443"/>
              <a:ext cx="85647" cy="117459"/>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314684 h 322811"/>
                <a:gd name="connsiteX1" fmla="*/ 206976 w 256389"/>
                <a:gd name="connsiteY1" fmla="*/ 259751 h 322811"/>
                <a:gd name="connsiteX2" fmla="*/ 253307 w 256389"/>
                <a:gd name="connsiteY2" fmla="*/ 183078 h 322811"/>
                <a:gd name="connsiteX3" fmla="*/ 178958 w 256389"/>
                <a:gd name="connsiteY3" fmla="*/ 130018 h 322811"/>
                <a:gd name="connsiteX4" fmla="*/ 214479 w 256389"/>
                <a:gd name="connsiteY4" fmla="*/ 8126 h 322811"/>
                <a:gd name="connsiteX5" fmla="*/ 63512 w 256389"/>
                <a:gd name="connsiteY5" fmla="*/ 178775 h 322811"/>
                <a:gd name="connsiteX6" fmla="*/ 0 w 256389"/>
                <a:gd name="connsiteY6" fmla="*/ 239692 h 322811"/>
                <a:gd name="connsiteX7" fmla="*/ 100424 w 256389"/>
                <a:gd name="connsiteY7" fmla="*/ 314684 h 322811"/>
                <a:gd name="connsiteX0" fmla="*/ 100424 w 318185"/>
                <a:gd name="connsiteY0" fmla="*/ 314684 h 322811"/>
                <a:gd name="connsiteX1" fmla="*/ 282459 w 318185"/>
                <a:gd name="connsiteY1" fmla="*/ 93166 h 322811"/>
                <a:gd name="connsiteX2" fmla="*/ 253307 w 318185"/>
                <a:gd name="connsiteY2" fmla="*/ 183078 h 322811"/>
                <a:gd name="connsiteX3" fmla="*/ 178958 w 318185"/>
                <a:gd name="connsiteY3" fmla="*/ 130018 h 322811"/>
                <a:gd name="connsiteX4" fmla="*/ 214479 w 318185"/>
                <a:gd name="connsiteY4" fmla="*/ 8126 h 322811"/>
                <a:gd name="connsiteX5" fmla="*/ 63512 w 318185"/>
                <a:gd name="connsiteY5" fmla="*/ 178775 h 322811"/>
                <a:gd name="connsiteX6" fmla="*/ 0 w 318185"/>
                <a:gd name="connsiteY6" fmla="*/ 239692 h 322811"/>
                <a:gd name="connsiteX7" fmla="*/ 100424 w 318185"/>
                <a:gd name="connsiteY7" fmla="*/ 314684 h 322811"/>
                <a:gd name="connsiteX0" fmla="*/ 344635 w 402622"/>
                <a:gd name="connsiteY0" fmla="*/ 14019 h 260626"/>
                <a:gd name="connsiteX1" fmla="*/ 282459 w 402622"/>
                <a:gd name="connsiteY1" fmla="*/ 93166 h 260626"/>
                <a:gd name="connsiteX2" fmla="*/ 253307 w 402622"/>
                <a:gd name="connsiteY2" fmla="*/ 183078 h 260626"/>
                <a:gd name="connsiteX3" fmla="*/ 178958 w 402622"/>
                <a:gd name="connsiteY3" fmla="*/ 130018 h 260626"/>
                <a:gd name="connsiteX4" fmla="*/ 214479 w 402622"/>
                <a:gd name="connsiteY4" fmla="*/ 8126 h 260626"/>
                <a:gd name="connsiteX5" fmla="*/ 63512 w 402622"/>
                <a:gd name="connsiteY5" fmla="*/ 178775 h 260626"/>
                <a:gd name="connsiteX6" fmla="*/ 0 w 402622"/>
                <a:gd name="connsiteY6" fmla="*/ 239692 h 260626"/>
                <a:gd name="connsiteX7" fmla="*/ 344635 w 402622"/>
                <a:gd name="connsiteY7" fmla="*/ 14019 h 260626"/>
                <a:gd name="connsiteX0" fmla="*/ 281123 w 339110"/>
                <a:gd name="connsiteY0" fmla="*/ 30300 h 199359"/>
                <a:gd name="connsiteX1" fmla="*/ 218947 w 339110"/>
                <a:gd name="connsiteY1" fmla="*/ 109447 h 199359"/>
                <a:gd name="connsiteX2" fmla="*/ 189795 w 339110"/>
                <a:gd name="connsiteY2" fmla="*/ 199359 h 199359"/>
                <a:gd name="connsiteX3" fmla="*/ 115446 w 339110"/>
                <a:gd name="connsiteY3" fmla="*/ 146299 h 199359"/>
                <a:gd name="connsiteX4" fmla="*/ 150967 w 339110"/>
                <a:gd name="connsiteY4" fmla="*/ 24407 h 199359"/>
                <a:gd name="connsiteX5" fmla="*/ 0 w 339110"/>
                <a:gd name="connsiteY5" fmla="*/ 195056 h 199359"/>
                <a:gd name="connsiteX6" fmla="*/ 185139 w 339110"/>
                <a:gd name="connsiteY6" fmla="*/ 0 h 199359"/>
                <a:gd name="connsiteX7" fmla="*/ 281123 w 339110"/>
                <a:gd name="connsiteY7" fmla="*/ 30300 h 199359"/>
                <a:gd name="connsiteX0" fmla="*/ 200268 w 258255"/>
                <a:gd name="connsiteY0" fmla="*/ 31283 h 200342"/>
                <a:gd name="connsiteX1" fmla="*/ 138092 w 258255"/>
                <a:gd name="connsiteY1" fmla="*/ 110430 h 200342"/>
                <a:gd name="connsiteX2" fmla="*/ 108940 w 258255"/>
                <a:gd name="connsiteY2" fmla="*/ 200342 h 200342"/>
                <a:gd name="connsiteX3" fmla="*/ 34591 w 258255"/>
                <a:gd name="connsiteY3" fmla="*/ 147282 h 200342"/>
                <a:gd name="connsiteX4" fmla="*/ 70112 w 258255"/>
                <a:gd name="connsiteY4" fmla="*/ 25390 h 200342"/>
                <a:gd name="connsiteX5" fmla="*/ 104284 w 258255"/>
                <a:gd name="connsiteY5" fmla="*/ 983 h 200342"/>
                <a:gd name="connsiteX6" fmla="*/ 200268 w 258255"/>
                <a:gd name="connsiteY6" fmla="*/ 31283 h 200342"/>
                <a:gd name="connsiteX0" fmla="*/ 200270 w 258257"/>
                <a:gd name="connsiteY0" fmla="*/ 31281 h 200340"/>
                <a:gd name="connsiteX1" fmla="*/ 138094 w 258257"/>
                <a:gd name="connsiteY1" fmla="*/ 110428 h 200340"/>
                <a:gd name="connsiteX2" fmla="*/ 108942 w 258257"/>
                <a:gd name="connsiteY2" fmla="*/ 200340 h 200340"/>
                <a:gd name="connsiteX3" fmla="*/ 34593 w 258257"/>
                <a:gd name="connsiteY3" fmla="*/ 147280 h 200340"/>
                <a:gd name="connsiteX4" fmla="*/ 39033 w 258257"/>
                <a:gd name="connsiteY4" fmla="*/ 57894 h 200340"/>
                <a:gd name="connsiteX5" fmla="*/ 104286 w 258257"/>
                <a:gd name="connsiteY5" fmla="*/ 981 h 200340"/>
                <a:gd name="connsiteX6" fmla="*/ 200270 w 258257"/>
                <a:gd name="connsiteY6" fmla="*/ 31281 h 200340"/>
                <a:gd name="connsiteX0" fmla="*/ 200268 w 258255"/>
                <a:gd name="connsiteY0" fmla="*/ 41870 h 210929"/>
                <a:gd name="connsiteX1" fmla="*/ 138092 w 258255"/>
                <a:gd name="connsiteY1" fmla="*/ 121017 h 210929"/>
                <a:gd name="connsiteX2" fmla="*/ 108940 w 258255"/>
                <a:gd name="connsiteY2" fmla="*/ 210929 h 210929"/>
                <a:gd name="connsiteX3" fmla="*/ 34591 w 258255"/>
                <a:gd name="connsiteY3" fmla="*/ 157869 h 210929"/>
                <a:gd name="connsiteX4" fmla="*/ 39031 w 258255"/>
                <a:gd name="connsiteY4" fmla="*/ 68483 h 210929"/>
                <a:gd name="connsiteX5" fmla="*/ 104284 w 258255"/>
                <a:gd name="connsiteY5" fmla="*/ 11570 h 210929"/>
                <a:gd name="connsiteX6" fmla="*/ 200268 w 258255"/>
                <a:gd name="connsiteY6" fmla="*/ 41870 h 210929"/>
                <a:gd name="connsiteX0" fmla="*/ 142548 w 200535"/>
                <a:gd name="connsiteY0" fmla="*/ 45933 h 210929"/>
                <a:gd name="connsiteX1" fmla="*/ 138094 w 200535"/>
                <a:gd name="connsiteY1" fmla="*/ 121017 h 210929"/>
                <a:gd name="connsiteX2" fmla="*/ 108942 w 200535"/>
                <a:gd name="connsiteY2" fmla="*/ 210929 h 210929"/>
                <a:gd name="connsiteX3" fmla="*/ 34593 w 200535"/>
                <a:gd name="connsiteY3" fmla="*/ 157869 h 210929"/>
                <a:gd name="connsiteX4" fmla="*/ 39033 w 200535"/>
                <a:gd name="connsiteY4" fmla="*/ 68483 h 210929"/>
                <a:gd name="connsiteX5" fmla="*/ 104286 w 200535"/>
                <a:gd name="connsiteY5" fmla="*/ 11570 h 210929"/>
                <a:gd name="connsiteX6" fmla="*/ 142548 w 200535"/>
                <a:gd name="connsiteY6" fmla="*/ 45933 h 210929"/>
                <a:gd name="connsiteX0" fmla="*/ 104284 w 173818"/>
                <a:gd name="connsiteY0" fmla="*/ 983 h 200342"/>
                <a:gd name="connsiteX1" fmla="*/ 138092 w 173818"/>
                <a:gd name="connsiteY1" fmla="*/ 110430 h 200342"/>
                <a:gd name="connsiteX2" fmla="*/ 108940 w 173818"/>
                <a:gd name="connsiteY2" fmla="*/ 200342 h 200342"/>
                <a:gd name="connsiteX3" fmla="*/ 34591 w 173818"/>
                <a:gd name="connsiteY3" fmla="*/ 147282 h 200342"/>
                <a:gd name="connsiteX4" fmla="*/ 39031 w 173818"/>
                <a:gd name="connsiteY4" fmla="*/ 57896 h 200342"/>
                <a:gd name="connsiteX5" fmla="*/ 104284 w 173818"/>
                <a:gd name="connsiteY5" fmla="*/ 983 h 200342"/>
                <a:gd name="connsiteX0" fmla="*/ 90963 w 160499"/>
                <a:gd name="connsiteY0" fmla="*/ 981 h 200340"/>
                <a:gd name="connsiteX1" fmla="*/ 124771 w 160499"/>
                <a:gd name="connsiteY1" fmla="*/ 110428 h 200340"/>
                <a:gd name="connsiteX2" fmla="*/ 95619 w 160499"/>
                <a:gd name="connsiteY2" fmla="*/ 200340 h 200340"/>
                <a:gd name="connsiteX3" fmla="*/ 21270 w 160499"/>
                <a:gd name="connsiteY3" fmla="*/ 147280 h 200340"/>
                <a:gd name="connsiteX4" fmla="*/ 25710 w 160499"/>
                <a:gd name="connsiteY4" fmla="*/ 57894 h 200340"/>
                <a:gd name="connsiteX5" fmla="*/ 90963 w 160499"/>
                <a:gd name="connsiteY5" fmla="*/ 981 h 20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99" h="200340">
                  <a:moveTo>
                    <a:pt x="90963" y="981"/>
                  </a:moveTo>
                  <a:cubicBezTo>
                    <a:pt x="107473" y="9737"/>
                    <a:pt x="123995" y="77202"/>
                    <a:pt x="124771" y="110428"/>
                  </a:cubicBezTo>
                  <a:cubicBezTo>
                    <a:pt x="160498" y="45061"/>
                    <a:pt x="98701" y="181893"/>
                    <a:pt x="95619" y="200340"/>
                  </a:cubicBezTo>
                  <a:lnTo>
                    <a:pt x="21270" y="147280"/>
                  </a:lnTo>
                  <a:cubicBezTo>
                    <a:pt x="0" y="111349"/>
                    <a:pt x="14095" y="82277"/>
                    <a:pt x="25710" y="57894"/>
                  </a:cubicBezTo>
                  <a:cubicBezTo>
                    <a:pt x="37325" y="33511"/>
                    <a:pt x="69270" y="-1"/>
                    <a:pt x="90963" y="981"/>
                  </a:cubicBezTo>
                  <a:close/>
                </a:path>
              </a:pathLst>
            </a:custGeom>
            <a:gradFill>
              <a:gsLst>
                <a:gs pos="32000">
                  <a:srgbClr val="967AB2"/>
                </a:gs>
                <a:gs pos="59000">
                  <a:srgbClr val="EEEEEE"/>
                </a:gs>
                <a:gs pos="72000">
                  <a:srgbClr val="967AB2"/>
                </a:gs>
              </a:gsLst>
              <a:lin ang="2700000" scaled="1"/>
            </a:gra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grpSp>
      <p:grpSp>
        <p:nvGrpSpPr>
          <p:cNvPr id="204834" name="Group 540"/>
          <p:cNvGrpSpPr>
            <a:grpSpLocks/>
          </p:cNvGrpSpPr>
          <p:nvPr/>
        </p:nvGrpSpPr>
        <p:grpSpPr bwMode="auto">
          <a:xfrm>
            <a:off x="5676900" y="2466977"/>
            <a:ext cx="159544" cy="146447"/>
            <a:chOff x="2353465" y="4014574"/>
            <a:chExt cx="1007150" cy="922211"/>
          </a:xfrm>
        </p:grpSpPr>
        <p:pic>
          <p:nvPicPr>
            <p:cNvPr id="542" name="Picture 541" descr="Illustration1-PPTRes_Cell5.png"/>
            <p:cNvPicPr>
              <a:picLocks noChangeAspect="1"/>
            </p:cNvPicPr>
            <p:nvPr/>
          </p:nvPicPr>
          <p:blipFill>
            <a:blip r:embed="rId8"/>
            <a:stretch>
              <a:fillRect/>
            </a:stretch>
          </p:blipFill>
          <p:spPr>
            <a:xfrm>
              <a:off x="2353465" y="4014574"/>
              <a:ext cx="1007150" cy="922211"/>
            </a:xfrm>
            <a:prstGeom prst="rect">
              <a:avLst/>
            </a:prstGeom>
            <a:effectLst>
              <a:outerShdw blurRad="203200" dist="38100" dir="2700000" algn="tl" rotWithShape="0">
                <a:prstClr val="black">
                  <a:alpha val="40000"/>
                </a:prstClr>
              </a:outerShdw>
            </a:effectLst>
          </p:spPr>
        </p:pic>
        <p:sp>
          <p:nvSpPr>
            <p:cNvPr id="543" name="Freeform 542"/>
            <p:cNvSpPr/>
            <p:nvPr/>
          </p:nvSpPr>
          <p:spPr bwMode="auto">
            <a:xfrm>
              <a:off x="2601497" y="4434441"/>
              <a:ext cx="142802" cy="164948"/>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0 w 27432"/>
                <a:gd name="connsiteY0" fmla="*/ 0 h 108394"/>
                <a:gd name="connsiteX1" fmla="*/ 27432 w 27432"/>
                <a:gd name="connsiteY1" fmla="*/ 0 h 108394"/>
                <a:gd name="connsiteX2" fmla="*/ 27432 w 27432"/>
                <a:gd name="connsiteY2" fmla="*/ 27432 h 108394"/>
                <a:gd name="connsiteX3" fmla="*/ 9525 w 27432"/>
                <a:gd name="connsiteY3" fmla="*/ 108394 h 108394"/>
                <a:gd name="connsiteX4" fmla="*/ 0 w 27432"/>
                <a:gd name="connsiteY4" fmla="*/ 0 h 108394"/>
                <a:gd name="connsiteX0" fmla="*/ 0 w 41719"/>
                <a:gd name="connsiteY0" fmla="*/ 22431 h 157019"/>
                <a:gd name="connsiteX1" fmla="*/ 27432 w 41719"/>
                <a:gd name="connsiteY1" fmla="*/ 22431 h 157019"/>
                <a:gd name="connsiteX2" fmla="*/ 41719 w 41719"/>
                <a:gd name="connsiteY2" fmla="*/ 157019 h 157019"/>
                <a:gd name="connsiteX3" fmla="*/ 9525 w 41719"/>
                <a:gd name="connsiteY3" fmla="*/ 130825 h 157019"/>
                <a:gd name="connsiteX4" fmla="*/ 0 w 41719"/>
                <a:gd name="connsiteY4" fmla="*/ 22431 h 157019"/>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9525 w 96489"/>
                <a:gd name="connsiteY3" fmla="*/ 108394 h 134588"/>
                <a:gd name="connsiteX4" fmla="*/ 0 w 96489"/>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20744 w 96489"/>
                <a:gd name="connsiteY3" fmla="*/ 76934 h 134588"/>
                <a:gd name="connsiteX4" fmla="*/ 0 w 96489"/>
                <a:gd name="connsiteY4" fmla="*/ 0 h 134588"/>
                <a:gd name="connsiteX0" fmla="*/ 1694 w 98183"/>
                <a:gd name="connsiteY0" fmla="*/ 0 h 134588"/>
                <a:gd name="connsiteX1" fmla="*/ 98183 w 98183"/>
                <a:gd name="connsiteY1" fmla="*/ 69056 h 134588"/>
                <a:gd name="connsiteX2" fmla="*/ 43413 w 98183"/>
                <a:gd name="connsiteY2" fmla="*/ 134588 h 134588"/>
                <a:gd name="connsiteX3" fmla="*/ 0 w 98183"/>
                <a:gd name="connsiteY3" fmla="*/ 79356 h 134588"/>
                <a:gd name="connsiteX4" fmla="*/ 1694 w 98183"/>
                <a:gd name="connsiteY4" fmla="*/ 0 h 134588"/>
                <a:gd name="connsiteX0" fmla="*/ 565 w 108273"/>
                <a:gd name="connsiteY0" fmla="*/ 0 h 127327"/>
                <a:gd name="connsiteX1" fmla="*/ 108273 w 108273"/>
                <a:gd name="connsiteY1" fmla="*/ 61795 h 127327"/>
                <a:gd name="connsiteX2" fmla="*/ 53503 w 108273"/>
                <a:gd name="connsiteY2" fmla="*/ 127327 h 127327"/>
                <a:gd name="connsiteX3" fmla="*/ 10090 w 108273"/>
                <a:gd name="connsiteY3" fmla="*/ 72095 h 127327"/>
                <a:gd name="connsiteX4" fmla="*/ 565 w 108273"/>
                <a:gd name="connsiteY4" fmla="*/ 0 h 127327"/>
                <a:gd name="connsiteX0" fmla="*/ 565 w 108273"/>
                <a:gd name="connsiteY0" fmla="*/ 0 h 107966"/>
                <a:gd name="connsiteX1" fmla="*/ 108273 w 108273"/>
                <a:gd name="connsiteY1" fmla="*/ 61795 h 107966"/>
                <a:gd name="connsiteX2" fmla="*/ 87159 w 108273"/>
                <a:gd name="connsiteY2" fmla="*/ 107966 h 107966"/>
                <a:gd name="connsiteX3" fmla="*/ 10090 w 108273"/>
                <a:gd name="connsiteY3" fmla="*/ 72095 h 107966"/>
                <a:gd name="connsiteX4" fmla="*/ 565 w 108273"/>
                <a:gd name="connsiteY4" fmla="*/ 0 h 107966"/>
                <a:gd name="connsiteX0" fmla="*/ 10108 w 98183"/>
                <a:gd name="connsiteY0" fmla="*/ 0 h 110386"/>
                <a:gd name="connsiteX1" fmla="*/ 98183 w 98183"/>
                <a:gd name="connsiteY1" fmla="*/ 64215 h 110386"/>
                <a:gd name="connsiteX2" fmla="*/ 77069 w 98183"/>
                <a:gd name="connsiteY2" fmla="*/ 110386 h 110386"/>
                <a:gd name="connsiteX3" fmla="*/ 0 w 98183"/>
                <a:gd name="connsiteY3" fmla="*/ 74515 h 110386"/>
                <a:gd name="connsiteX4" fmla="*/ 10108 w 98183"/>
                <a:gd name="connsiteY4" fmla="*/ 0 h 110386"/>
                <a:gd name="connsiteX0" fmla="*/ 10108 w 129512"/>
                <a:gd name="connsiteY0" fmla="*/ 0 h 166048"/>
                <a:gd name="connsiteX1" fmla="*/ 98183 w 129512"/>
                <a:gd name="connsiteY1" fmla="*/ 64215 h 166048"/>
                <a:gd name="connsiteX2" fmla="*/ 124749 w 129512"/>
                <a:gd name="connsiteY2" fmla="*/ 166048 h 166048"/>
                <a:gd name="connsiteX3" fmla="*/ 0 w 129512"/>
                <a:gd name="connsiteY3" fmla="*/ 74515 h 166048"/>
                <a:gd name="connsiteX4" fmla="*/ 10108 w 129512"/>
                <a:gd name="connsiteY4" fmla="*/ 0 h 166048"/>
                <a:gd name="connsiteX0" fmla="*/ 10108 w 171104"/>
                <a:gd name="connsiteY0" fmla="*/ 0 h 166048"/>
                <a:gd name="connsiteX1" fmla="*/ 171104 w 171104"/>
                <a:gd name="connsiteY1" fmla="*/ 110196 h 166048"/>
                <a:gd name="connsiteX2" fmla="*/ 124749 w 171104"/>
                <a:gd name="connsiteY2" fmla="*/ 166048 h 166048"/>
                <a:gd name="connsiteX3" fmla="*/ 0 w 171104"/>
                <a:gd name="connsiteY3" fmla="*/ 74515 h 166048"/>
                <a:gd name="connsiteX4" fmla="*/ 10108 w 171104"/>
                <a:gd name="connsiteY4" fmla="*/ 0 h 166048"/>
                <a:gd name="connsiteX0" fmla="*/ 10108 w 171104"/>
                <a:gd name="connsiteY0" fmla="*/ 0 h 161208"/>
                <a:gd name="connsiteX1" fmla="*/ 171104 w 171104"/>
                <a:gd name="connsiteY1" fmla="*/ 110196 h 161208"/>
                <a:gd name="connsiteX2" fmla="*/ 130359 w 171104"/>
                <a:gd name="connsiteY2" fmla="*/ 161208 h 161208"/>
                <a:gd name="connsiteX3" fmla="*/ 0 w 171104"/>
                <a:gd name="connsiteY3" fmla="*/ 74515 h 161208"/>
                <a:gd name="connsiteX4" fmla="*/ 10108 w 171104"/>
                <a:gd name="connsiteY4" fmla="*/ 0 h 16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4" h="161208">
                  <a:moveTo>
                    <a:pt x="10108" y="0"/>
                  </a:moveTo>
                  <a:cubicBezTo>
                    <a:pt x="19252" y="0"/>
                    <a:pt x="159389" y="99671"/>
                    <a:pt x="171104" y="110196"/>
                  </a:cubicBezTo>
                  <a:cubicBezTo>
                    <a:pt x="156626" y="130246"/>
                    <a:pt x="135122" y="149682"/>
                    <a:pt x="130359" y="161208"/>
                  </a:cubicBezTo>
                  <a:lnTo>
                    <a:pt x="0" y="74515"/>
                  </a:lnTo>
                  <a:cubicBezTo>
                    <a:pt x="565" y="48063"/>
                    <a:pt x="9543" y="26452"/>
                    <a:pt x="10108" y="0"/>
                  </a:cubicBezTo>
                  <a:close/>
                </a:path>
              </a:pathLst>
            </a:custGeom>
            <a:solidFill>
              <a:srgbClr val="F05251"/>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544" name="Freeform 543"/>
            <p:cNvSpPr/>
            <p:nvPr/>
          </p:nvSpPr>
          <p:spPr bwMode="auto">
            <a:xfrm>
              <a:off x="2706721" y="4524413"/>
              <a:ext cx="135289" cy="112467"/>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389" h="192793">
                  <a:moveTo>
                    <a:pt x="100424" y="184666"/>
                  </a:moveTo>
                  <a:cubicBezTo>
                    <a:pt x="158411" y="192793"/>
                    <a:pt x="175687" y="170724"/>
                    <a:pt x="206976" y="129733"/>
                  </a:cubicBezTo>
                  <a:cubicBezTo>
                    <a:pt x="242703" y="64366"/>
                    <a:pt x="256389" y="34613"/>
                    <a:pt x="253307" y="53060"/>
                  </a:cubicBezTo>
                  <a:lnTo>
                    <a:pt x="178958" y="0"/>
                  </a:lnTo>
                  <a:cubicBezTo>
                    <a:pt x="144366" y="29078"/>
                    <a:pt x="144916" y="48756"/>
                    <a:pt x="125675" y="56882"/>
                  </a:cubicBezTo>
                  <a:cubicBezTo>
                    <a:pt x="106434" y="65008"/>
                    <a:pt x="85938" y="39958"/>
                    <a:pt x="63512" y="48757"/>
                  </a:cubicBezTo>
                  <a:lnTo>
                    <a:pt x="0" y="109674"/>
                  </a:lnTo>
                  <a:cubicBezTo>
                    <a:pt x="21634" y="130608"/>
                    <a:pt x="43269" y="171857"/>
                    <a:pt x="100424" y="184666"/>
                  </a:cubicBezTo>
                  <a:close/>
                </a:path>
              </a:pathLst>
            </a:custGeom>
            <a:solidFill>
              <a:srgbClr val="63B1D8"/>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sp>
          <p:nvSpPr>
            <p:cNvPr id="545" name="Freeform 544"/>
            <p:cNvSpPr/>
            <p:nvPr/>
          </p:nvSpPr>
          <p:spPr bwMode="auto">
            <a:xfrm>
              <a:off x="2811946" y="4374460"/>
              <a:ext cx="97706" cy="127462"/>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314684 h 322811"/>
                <a:gd name="connsiteX1" fmla="*/ 206976 w 256389"/>
                <a:gd name="connsiteY1" fmla="*/ 259751 h 322811"/>
                <a:gd name="connsiteX2" fmla="*/ 253307 w 256389"/>
                <a:gd name="connsiteY2" fmla="*/ 183078 h 322811"/>
                <a:gd name="connsiteX3" fmla="*/ 178958 w 256389"/>
                <a:gd name="connsiteY3" fmla="*/ 130018 h 322811"/>
                <a:gd name="connsiteX4" fmla="*/ 214479 w 256389"/>
                <a:gd name="connsiteY4" fmla="*/ 8126 h 322811"/>
                <a:gd name="connsiteX5" fmla="*/ 63512 w 256389"/>
                <a:gd name="connsiteY5" fmla="*/ 178775 h 322811"/>
                <a:gd name="connsiteX6" fmla="*/ 0 w 256389"/>
                <a:gd name="connsiteY6" fmla="*/ 239692 h 322811"/>
                <a:gd name="connsiteX7" fmla="*/ 100424 w 256389"/>
                <a:gd name="connsiteY7" fmla="*/ 314684 h 322811"/>
                <a:gd name="connsiteX0" fmla="*/ 100424 w 318185"/>
                <a:gd name="connsiteY0" fmla="*/ 314684 h 322811"/>
                <a:gd name="connsiteX1" fmla="*/ 282459 w 318185"/>
                <a:gd name="connsiteY1" fmla="*/ 93166 h 322811"/>
                <a:gd name="connsiteX2" fmla="*/ 253307 w 318185"/>
                <a:gd name="connsiteY2" fmla="*/ 183078 h 322811"/>
                <a:gd name="connsiteX3" fmla="*/ 178958 w 318185"/>
                <a:gd name="connsiteY3" fmla="*/ 130018 h 322811"/>
                <a:gd name="connsiteX4" fmla="*/ 214479 w 318185"/>
                <a:gd name="connsiteY4" fmla="*/ 8126 h 322811"/>
                <a:gd name="connsiteX5" fmla="*/ 63512 w 318185"/>
                <a:gd name="connsiteY5" fmla="*/ 178775 h 322811"/>
                <a:gd name="connsiteX6" fmla="*/ 0 w 318185"/>
                <a:gd name="connsiteY6" fmla="*/ 239692 h 322811"/>
                <a:gd name="connsiteX7" fmla="*/ 100424 w 318185"/>
                <a:gd name="connsiteY7" fmla="*/ 314684 h 322811"/>
                <a:gd name="connsiteX0" fmla="*/ 344635 w 402622"/>
                <a:gd name="connsiteY0" fmla="*/ 14019 h 260626"/>
                <a:gd name="connsiteX1" fmla="*/ 282459 w 402622"/>
                <a:gd name="connsiteY1" fmla="*/ 93166 h 260626"/>
                <a:gd name="connsiteX2" fmla="*/ 253307 w 402622"/>
                <a:gd name="connsiteY2" fmla="*/ 183078 h 260626"/>
                <a:gd name="connsiteX3" fmla="*/ 178958 w 402622"/>
                <a:gd name="connsiteY3" fmla="*/ 130018 h 260626"/>
                <a:gd name="connsiteX4" fmla="*/ 214479 w 402622"/>
                <a:gd name="connsiteY4" fmla="*/ 8126 h 260626"/>
                <a:gd name="connsiteX5" fmla="*/ 63512 w 402622"/>
                <a:gd name="connsiteY5" fmla="*/ 178775 h 260626"/>
                <a:gd name="connsiteX6" fmla="*/ 0 w 402622"/>
                <a:gd name="connsiteY6" fmla="*/ 239692 h 260626"/>
                <a:gd name="connsiteX7" fmla="*/ 344635 w 402622"/>
                <a:gd name="connsiteY7" fmla="*/ 14019 h 260626"/>
                <a:gd name="connsiteX0" fmla="*/ 281123 w 339110"/>
                <a:gd name="connsiteY0" fmla="*/ 30300 h 199359"/>
                <a:gd name="connsiteX1" fmla="*/ 218947 w 339110"/>
                <a:gd name="connsiteY1" fmla="*/ 109447 h 199359"/>
                <a:gd name="connsiteX2" fmla="*/ 189795 w 339110"/>
                <a:gd name="connsiteY2" fmla="*/ 199359 h 199359"/>
                <a:gd name="connsiteX3" fmla="*/ 115446 w 339110"/>
                <a:gd name="connsiteY3" fmla="*/ 146299 h 199359"/>
                <a:gd name="connsiteX4" fmla="*/ 150967 w 339110"/>
                <a:gd name="connsiteY4" fmla="*/ 24407 h 199359"/>
                <a:gd name="connsiteX5" fmla="*/ 0 w 339110"/>
                <a:gd name="connsiteY5" fmla="*/ 195056 h 199359"/>
                <a:gd name="connsiteX6" fmla="*/ 185139 w 339110"/>
                <a:gd name="connsiteY6" fmla="*/ 0 h 199359"/>
                <a:gd name="connsiteX7" fmla="*/ 281123 w 339110"/>
                <a:gd name="connsiteY7" fmla="*/ 30300 h 199359"/>
                <a:gd name="connsiteX0" fmla="*/ 200268 w 258255"/>
                <a:gd name="connsiteY0" fmla="*/ 31283 h 200342"/>
                <a:gd name="connsiteX1" fmla="*/ 138092 w 258255"/>
                <a:gd name="connsiteY1" fmla="*/ 110430 h 200342"/>
                <a:gd name="connsiteX2" fmla="*/ 108940 w 258255"/>
                <a:gd name="connsiteY2" fmla="*/ 200342 h 200342"/>
                <a:gd name="connsiteX3" fmla="*/ 34591 w 258255"/>
                <a:gd name="connsiteY3" fmla="*/ 147282 h 200342"/>
                <a:gd name="connsiteX4" fmla="*/ 70112 w 258255"/>
                <a:gd name="connsiteY4" fmla="*/ 25390 h 200342"/>
                <a:gd name="connsiteX5" fmla="*/ 104284 w 258255"/>
                <a:gd name="connsiteY5" fmla="*/ 983 h 200342"/>
                <a:gd name="connsiteX6" fmla="*/ 200268 w 258255"/>
                <a:gd name="connsiteY6" fmla="*/ 31283 h 200342"/>
                <a:gd name="connsiteX0" fmla="*/ 200270 w 258257"/>
                <a:gd name="connsiteY0" fmla="*/ 31281 h 200340"/>
                <a:gd name="connsiteX1" fmla="*/ 138094 w 258257"/>
                <a:gd name="connsiteY1" fmla="*/ 110428 h 200340"/>
                <a:gd name="connsiteX2" fmla="*/ 108942 w 258257"/>
                <a:gd name="connsiteY2" fmla="*/ 200340 h 200340"/>
                <a:gd name="connsiteX3" fmla="*/ 34593 w 258257"/>
                <a:gd name="connsiteY3" fmla="*/ 147280 h 200340"/>
                <a:gd name="connsiteX4" fmla="*/ 39033 w 258257"/>
                <a:gd name="connsiteY4" fmla="*/ 57894 h 200340"/>
                <a:gd name="connsiteX5" fmla="*/ 104286 w 258257"/>
                <a:gd name="connsiteY5" fmla="*/ 981 h 200340"/>
                <a:gd name="connsiteX6" fmla="*/ 200270 w 258257"/>
                <a:gd name="connsiteY6" fmla="*/ 31281 h 200340"/>
                <a:gd name="connsiteX0" fmla="*/ 200268 w 258255"/>
                <a:gd name="connsiteY0" fmla="*/ 41870 h 210929"/>
                <a:gd name="connsiteX1" fmla="*/ 138092 w 258255"/>
                <a:gd name="connsiteY1" fmla="*/ 121017 h 210929"/>
                <a:gd name="connsiteX2" fmla="*/ 108940 w 258255"/>
                <a:gd name="connsiteY2" fmla="*/ 210929 h 210929"/>
                <a:gd name="connsiteX3" fmla="*/ 34591 w 258255"/>
                <a:gd name="connsiteY3" fmla="*/ 157869 h 210929"/>
                <a:gd name="connsiteX4" fmla="*/ 39031 w 258255"/>
                <a:gd name="connsiteY4" fmla="*/ 68483 h 210929"/>
                <a:gd name="connsiteX5" fmla="*/ 104284 w 258255"/>
                <a:gd name="connsiteY5" fmla="*/ 11570 h 210929"/>
                <a:gd name="connsiteX6" fmla="*/ 200268 w 258255"/>
                <a:gd name="connsiteY6" fmla="*/ 41870 h 210929"/>
                <a:gd name="connsiteX0" fmla="*/ 142548 w 200535"/>
                <a:gd name="connsiteY0" fmla="*/ 45933 h 210929"/>
                <a:gd name="connsiteX1" fmla="*/ 138094 w 200535"/>
                <a:gd name="connsiteY1" fmla="*/ 121017 h 210929"/>
                <a:gd name="connsiteX2" fmla="*/ 108942 w 200535"/>
                <a:gd name="connsiteY2" fmla="*/ 210929 h 210929"/>
                <a:gd name="connsiteX3" fmla="*/ 34593 w 200535"/>
                <a:gd name="connsiteY3" fmla="*/ 157869 h 210929"/>
                <a:gd name="connsiteX4" fmla="*/ 39033 w 200535"/>
                <a:gd name="connsiteY4" fmla="*/ 68483 h 210929"/>
                <a:gd name="connsiteX5" fmla="*/ 104286 w 200535"/>
                <a:gd name="connsiteY5" fmla="*/ 11570 h 210929"/>
                <a:gd name="connsiteX6" fmla="*/ 142548 w 200535"/>
                <a:gd name="connsiteY6" fmla="*/ 45933 h 210929"/>
                <a:gd name="connsiteX0" fmla="*/ 104284 w 173818"/>
                <a:gd name="connsiteY0" fmla="*/ 983 h 200342"/>
                <a:gd name="connsiteX1" fmla="*/ 138092 w 173818"/>
                <a:gd name="connsiteY1" fmla="*/ 110430 h 200342"/>
                <a:gd name="connsiteX2" fmla="*/ 108940 w 173818"/>
                <a:gd name="connsiteY2" fmla="*/ 200342 h 200342"/>
                <a:gd name="connsiteX3" fmla="*/ 34591 w 173818"/>
                <a:gd name="connsiteY3" fmla="*/ 147282 h 200342"/>
                <a:gd name="connsiteX4" fmla="*/ 39031 w 173818"/>
                <a:gd name="connsiteY4" fmla="*/ 57896 h 200342"/>
                <a:gd name="connsiteX5" fmla="*/ 104284 w 173818"/>
                <a:gd name="connsiteY5" fmla="*/ 983 h 200342"/>
                <a:gd name="connsiteX0" fmla="*/ 166449 w 182958"/>
                <a:gd name="connsiteY0" fmla="*/ 983 h 192217"/>
                <a:gd name="connsiteX1" fmla="*/ 138094 w 182958"/>
                <a:gd name="connsiteY1" fmla="*/ 102305 h 192217"/>
                <a:gd name="connsiteX2" fmla="*/ 108942 w 182958"/>
                <a:gd name="connsiteY2" fmla="*/ 192217 h 192217"/>
                <a:gd name="connsiteX3" fmla="*/ 34593 w 182958"/>
                <a:gd name="connsiteY3" fmla="*/ 139157 h 192217"/>
                <a:gd name="connsiteX4" fmla="*/ 39033 w 182958"/>
                <a:gd name="connsiteY4" fmla="*/ 49771 h 192217"/>
                <a:gd name="connsiteX5" fmla="*/ 166449 w 182958"/>
                <a:gd name="connsiteY5" fmla="*/ 983 h 192217"/>
                <a:gd name="connsiteX0" fmla="*/ 166447 w 182958"/>
                <a:gd name="connsiteY0" fmla="*/ 17234 h 208468"/>
                <a:gd name="connsiteX1" fmla="*/ 138092 w 182958"/>
                <a:gd name="connsiteY1" fmla="*/ 118556 h 208468"/>
                <a:gd name="connsiteX2" fmla="*/ 108940 w 182958"/>
                <a:gd name="connsiteY2" fmla="*/ 208468 h 208468"/>
                <a:gd name="connsiteX3" fmla="*/ 34591 w 182958"/>
                <a:gd name="connsiteY3" fmla="*/ 155408 h 208468"/>
                <a:gd name="connsiteX4" fmla="*/ 39031 w 182958"/>
                <a:gd name="connsiteY4" fmla="*/ 66022 h 208468"/>
                <a:gd name="connsiteX5" fmla="*/ 166447 w 182958"/>
                <a:gd name="connsiteY5" fmla="*/ 17234 h 208468"/>
                <a:gd name="connsiteX0" fmla="*/ 166449 w 187142"/>
                <a:gd name="connsiteY0" fmla="*/ 17234 h 208468"/>
                <a:gd name="connsiteX1" fmla="*/ 151416 w 187142"/>
                <a:gd name="connsiteY1" fmla="*/ 126683 h 208468"/>
                <a:gd name="connsiteX2" fmla="*/ 108942 w 187142"/>
                <a:gd name="connsiteY2" fmla="*/ 208468 h 208468"/>
                <a:gd name="connsiteX3" fmla="*/ 34593 w 187142"/>
                <a:gd name="connsiteY3" fmla="*/ 155408 h 208468"/>
                <a:gd name="connsiteX4" fmla="*/ 39033 w 187142"/>
                <a:gd name="connsiteY4" fmla="*/ 66022 h 208468"/>
                <a:gd name="connsiteX5" fmla="*/ 166449 w 187142"/>
                <a:gd name="connsiteY5" fmla="*/ 17234 h 208468"/>
                <a:gd name="connsiteX0" fmla="*/ 157566 w 178261"/>
                <a:gd name="connsiteY0" fmla="*/ 17234 h 208468"/>
                <a:gd name="connsiteX1" fmla="*/ 142533 w 178261"/>
                <a:gd name="connsiteY1" fmla="*/ 126683 h 208468"/>
                <a:gd name="connsiteX2" fmla="*/ 100059 w 178261"/>
                <a:gd name="connsiteY2" fmla="*/ 208468 h 208468"/>
                <a:gd name="connsiteX3" fmla="*/ 25710 w 178261"/>
                <a:gd name="connsiteY3" fmla="*/ 155408 h 208468"/>
                <a:gd name="connsiteX4" fmla="*/ 30150 w 178261"/>
                <a:gd name="connsiteY4" fmla="*/ 66022 h 208468"/>
                <a:gd name="connsiteX5" fmla="*/ 157566 w 178261"/>
                <a:gd name="connsiteY5" fmla="*/ 17234 h 20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261" h="208468">
                  <a:moveTo>
                    <a:pt x="157566" y="17234"/>
                  </a:moveTo>
                  <a:cubicBezTo>
                    <a:pt x="174076" y="25990"/>
                    <a:pt x="141757" y="93457"/>
                    <a:pt x="142533" y="126683"/>
                  </a:cubicBezTo>
                  <a:cubicBezTo>
                    <a:pt x="178260" y="61316"/>
                    <a:pt x="103141" y="190021"/>
                    <a:pt x="100059" y="208468"/>
                  </a:cubicBezTo>
                  <a:lnTo>
                    <a:pt x="25710" y="155408"/>
                  </a:lnTo>
                  <a:cubicBezTo>
                    <a:pt x="0" y="127602"/>
                    <a:pt x="8174" y="89051"/>
                    <a:pt x="30150" y="66022"/>
                  </a:cubicBezTo>
                  <a:cubicBezTo>
                    <a:pt x="52126" y="42993"/>
                    <a:pt x="82590" y="0"/>
                    <a:pt x="157566" y="17234"/>
                  </a:cubicBezTo>
                  <a:close/>
                </a:path>
              </a:pathLst>
            </a:custGeom>
            <a:solidFill>
              <a:srgbClr val="63B1D8"/>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sp>
          <p:nvSpPr>
            <p:cNvPr id="546" name="Freeform 545"/>
            <p:cNvSpPr/>
            <p:nvPr/>
          </p:nvSpPr>
          <p:spPr bwMode="auto">
            <a:xfrm>
              <a:off x="2887107" y="4389456"/>
              <a:ext cx="150321" cy="157453"/>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0 w 27432"/>
                <a:gd name="connsiteY0" fmla="*/ 0 h 108394"/>
                <a:gd name="connsiteX1" fmla="*/ 27432 w 27432"/>
                <a:gd name="connsiteY1" fmla="*/ 0 h 108394"/>
                <a:gd name="connsiteX2" fmla="*/ 27432 w 27432"/>
                <a:gd name="connsiteY2" fmla="*/ 27432 h 108394"/>
                <a:gd name="connsiteX3" fmla="*/ 9525 w 27432"/>
                <a:gd name="connsiteY3" fmla="*/ 108394 h 108394"/>
                <a:gd name="connsiteX4" fmla="*/ 0 w 27432"/>
                <a:gd name="connsiteY4" fmla="*/ 0 h 108394"/>
                <a:gd name="connsiteX0" fmla="*/ 0 w 41719"/>
                <a:gd name="connsiteY0" fmla="*/ 22431 h 157019"/>
                <a:gd name="connsiteX1" fmla="*/ 27432 w 41719"/>
                <a:gd name="connsiteY1" fmla="*/ 22431 h 157019"/>
                <a:gd name="connsiteX2" fmla="*/ 41719 w 41719"/>
                <a:gd name="connsiteY2" fmla="*/ 157019 h 157019"/>
                <a:gd name="connsiteX3" fmla="*/ 9525 w 41719"/>
                <a:gd name="connsiteY3" fmla="*/ 130825 h 157019"/>
                <a:gd name="connsiteX4" fmla="*/ 0 w 41719"/>
                <a:gd name="connsiteY4" fmla="*/ 22431 h 157019"/>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9525 w 96489"/>
                <a:gd name="connsiteY3" fmla="*/ 108394 h 134588"/>
                <a:gd name="connsiteX4" fmla="*/ 0 w 96489"/>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20744 w 96489"/>
                <a:gd name="connsiteY3" fmla="*/ 76934 h 134588"/>
                <a:gd name="connsiteX4" fmla="*/ 0 w 96489"/>
                <a:gd name="connsiteY4" fmla="*/ 0 h 134588"/>
                <a:gd name="connsiteX0" fmla="*/ 1694 w 98183"/>
                <a:gd name="connsiteY0" fmla="*/ 0 h 134588"/>
                <a:gd name="connsiteX1" fmla="*/ 98183 w 98183"/>
                <a:gd name="connsiteY1" fmla="*/ 69056 h 134588"/>
                <a:gd name="connsiteX2" fmla="*/ 43413 w 98183"/>
                <a:gd name="connsiteY2" fmla="*/ 134588 h 134588"/>
                <a:gd name="connsiteX3" fmla="*/ 0 w 98183"/>
                <a:gd name="connsiteY3" fmla="*/ 79356 h 134588"/>
                <a:gd name="connsiteX4" fmla="*/ 1694 w 98183"/>
                <a:gd name="connsiteY4" fmla="*/ 0 h 134588"/>
                <a:gd name="connsiteX0" fmla="*/ 565 w 108273"/>
                <a:gd name="connsiteY0" fmla="*/ 0 h 127327"/>
                <a:gd name="connsiteX1" fmla="*/ 108273 w 108273"/>
                <a:gd name="connsiteY1" fmla="*/ 61795 h 127327"/>
                <a:gd name="connsiteX2" fmla="*/ 53503 w 108273"/>
                <a:gd name="connsiteY2" fmla="*/ 127327 h 127327"/>
                <a:gd name="connsiteX3" fmla="*/ 10090 w 108273"/>
                <a:gd name="connsiteY3" fmla="*/ 72095 h 127327"/>
                <a:gd name="connsiteX4" fmla="*/ 565 w 108273"/>
                <a:gd name="connsiteY4" fmla="*/ 0 h 127327"/>
                <a:gd name="connsiteX0" fmla="*/ 565 w 108273"/>
                <a:gd name="connsiteY0" fmla="*/ 0 h 107966"/>
                <a:gd name="connsiteX1" fmla="*/ 108273 w 108273"/>
                <a:gd name="connsiteY1" fmla="*/ 61795 h 107966"/>
                <a:gd name="connsiteX2" fmla="*/ 87159 w 108273"/>
                <a:gd name="connsiteY2" fmla="*/ 107966 h 107966"/>
                <a:gd name="connsiteX3" fmla="*/ 10090 w 108273"/>
                <a:gd name="connsiteY3" fmla="*/ 72095 h 107966"/>
                <a:gd name="connsiteX4" fmla="*/ 565 w 108273"/>
                <a:gd name="connsiteY4" fmla="*/ 0 h 107966"/>
                <a:gd name="connsiteX0" fmla="*/ 10108 w 98183"/>
                <a:gd name="connsiteY0" fmla="*/ 0 h 110386"/>
                <a:gd name="connsiteX1" fmla="*/ 98183 w 98183"/>
                <a:gd name="connsiteY1" fmla="*/ 64215 h 110386"/>
                <a:gd name="connsiteX2" fmla="*/ 77069 w 98183"/>
                <a:gd name="connsiteY2" fmla="*/ 110386 h 110386"/>
                <a:gd name="connsiteX3" fmla="*/ 0 w 98183"/>
                <a:gd name="connsiteY3" fmla="*/ 74515 h 110386"/>
                <a:gd name="connsiteX4" fmla="*/ 10108 w 98183"/>
                <a:gd name="connsiteY4" fmla="*/ 0 h 110386"/>
                <a:gd name="connsiteX0" fmla="*/ 10108 w 129512"/>
                <a:gd name="connsiteY0" fmla="*/ 0 h 166048"/>
                <a:gd name="connsiteX1" fmla="*/ 98183 w 129512"/>
                <a:gd name="connsiteY1" fmla="*/ 64215 h 166048"/>
                <a:gd name="connsiteX2" fmla="*/ 124749 w 129512"/>
                <a:gd name="connsiteY2" fmla="*/ 166048 h 166048"/>
                <a:gd name="connsiteX3" fmla="*/ 0 w 129512"/>
                <a:gd name="connsiteY3" fmla="*/ 74515 h 166048"/>
                <a:gd name="connsiteX4" fmla="*/ 10108 w 129512"/>
                <a:gd name="connsiteY4" fmla="*/ 0 h 166048"/>
                <a:gd name="connsiteX0" fmla="*/ 10108 w 171104"/>
                <a:gd name="connsiteY0" fmla="*/ 0 h 166048"/>
                <a:gd name="connsiteX1" fmla="*/ 171104 w 171104"/>
                <a:gd name="connsiteY1" fmla="*/ 110196 h 166048"/>
                <a:gd name="connsiteX2" fmla="*/ 124749 w 171104"/>
                <a:gd name="connsiteY2" fmla="*/ 166048 h 166048"/>
                <a:gd name="connsiteX3" fmla="*/ 0 w 171104"/>
                <a:gd name="connsiteY3" fmla="*/ 74515 h 166048"/>
                <a:gd name="connsiteX4" fmla="*/ 10108 w 171104"/>
                <a:gd name="connsiteY4" fmla="*/ 0 h 166048"/>
                <a:gd name="connsiteX0" fmla="*/ 10108 w 171104"/>
                <a:gd name="connsiteY0" fmla="*/ 0 h 161208"/>
                <a:gd name="connsiteX1" fmla="*/ 171104 w 171104"/>
                <a:gd name="connsiteY1" fmla="*/ 110196 h 161208"/>
                <a:gd name="connsiteX2" fmla="*/ 130359 w 171104"/>
                <a:gd name="connsiteY2" fmla="*/ 161208 h 161208"/>
                <a:gd name="connsiteX3" fmla="*/ 0 w 171104"/>
                <a:gd name="connsiteY3" fmla="*/ 74515 h 161208"/>
                <a:gd name="connsiteX4" fmla="*/ 10108 w 171104"/>
                <a:gd name="connsiteY4" fmla="*/ 0 h 16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4" h="161208">
                  <a:moveTo>
                    <a:pt x="10108" y="0"/>
                  </a:moveTo>
                  <a:cubicBezTo>
                    <a:pt x="19252" y="0"/>
                    <a:pt x="159389" y="99671"/>
                    <a:pt x="171104" y="110196"/>
                  </a:cubicBezTo>
                  <a:cubicBezTo>
                    <a:pt x="156626" y="130246"/>
                    <a:pt x="135122" y="149682"/>
                    <a:pt x="130359" y="161208"/>
                  </a:cubicBezTo>
                  <a:lnTo>
                    <a:pt x="0" y="74515"/>
                  </a:lnTo>
                  <a:cubicBezTo>
                    <a:pt x="565" y="48063"/>
                    <a:pt x="9543" y="26452"/>
                    <a:pt x="10108" y="0"/>
                  </a:cubicBezTo>
                  <a:close/>
                </a:path>
              </a:pathLst>
            </a:custGeom>
            <a:solidFill>
              <a:srgbClr val="6DC183"/>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547" name="Freeform 546"/>
            <p:cNvSpPr/>
            <p:nvPr/>
          </p:nvSpPr>
          <p:spPr bwMode="auto">
            <a:xfrm>
              <a:off x="2992331" y="4471932"/>
              <a:ext cx="142802" cy="112462"/>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389" h="192793">
                  <a:moveTo>
                    <a:pt x="100424" y="184666"/>
                  </a:moveTo>
                  <a:cubicBezTo>
                    <a:pt x="158411" y="192793"/>
                    <a:pt x="175687" y="170724"/>
                    <a:pt x="206976" y="129733"/>
                  </a:cubicBezTo>
                  <a:cubicBezTo>
                    <a:pt x="242703" y="64366"/>
                    <a:pt x="256389" y="34613"/>
                    <a:pt x="253307" y="53060"/>
                  </a:cubicBezTo>
                  <a:lnTo>
                    <a:pt x="178958" y="0"/>
                  </a:lnTo>
                  <a:cubicBezTo>
                    <a:pt x="144366" y="29078"/>
                    <a:pt x="144916" y="48756"/>
                    <a:pt x="125675" y="56882"/>
                  </a:cubicBezTo>
                  <a:cubicBezTo>
                    <a:pt x="106434" y="65008"/>
                    <a:pt x="85938" y="39958"/>
                    <a:pt x="63512" y="48757"/>
                  </a:cubicBezTo>
                  <a:lnTo>
                    <a:pt x="0" y="109674"/>
                  </a:lnTo>
                  <a:cubicBezTo>
                    <a:pt x="21634" y="130608"/>
                    <a:pt x="43269" y="171857"/>
                    <a:pt x="100424" y="184666"/>
                  </a:cubicBezTo>
                  <a:close/>
                </a:path>
              </a:pathLst>
            </a:custGeom>
            <a:solidFill>
              <a:srgbClr val="967AB2"/>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sp>
          <p:nvSpPr>
            <p:cNvPr id="548" name="Freeform 547"/>
            <p:cNvSpPr/>
            <p:nvPr/>
          </p:nvSpPr>
          <p:spPr bwMode="auto">
            <a:xfrm>
              <a:off x="3105069" y="4329475"/>
              <a:ext cx="82679" cy="119962"/>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314684 h 322811"/>
                <a:gd name="connsiteX1" fmla="*/ 206976 w 256389"/>
                <a:gd name="connsiteY1" fmla="*/ 259751 h 322811"/>
                <a:gd name="connsiteX2" fmla="*/ 253307 w 256389"/>
                <a:gd name="connsiteY2" fmla="*/ 183078 h 322811"/>
                <a:gd name="connsiteX3" fmla="*/ 178958 w 256389"/>
                <a:gd name="connsiteY3" fmla="*/ 130018 h 322811"/>
                <a:gd name="connsiteX4" fmla="*/ 214479 w 256389"/>
                <a:gd name="connsiteY4" fmla="*/ 8126 h 322811"/>
                <a:gd name="connsiteX5" fmla="*/ 63512 w 256389"/>
                <a:gd name="connsiteY5" fmla="*/ 178775 h 322811"/>
                <a:gd name="connsiteX6" fmla="*/ 0 w 256389"/>
                <a:gd name="connsiteY6" fmla="*/ 239692 h 322811"/>
                <a:gd name="connsiteX7" fmla="*/ 100424 w 256389"/>
                <a:gd name="connsiteY7" fmla="*/ 314684 h 322811"/>
                <a:gd name="connsiteX0" fmla="*/ 100424 w 318185"/>
                <a:gd name="connsiteY0" fmla="*/ 314684 h 322811"/>
                <a:gd name="connsiteX1" fmla="*/ 282459 w 318185"/>
                <a:gd name="connsiteY1" fmla="*/ 93166 h 322811"/>
                <a:gd name="connsiteX2" fmla="*/ 253307 w 318185"/>
                <a:gd name="connsiteY2" fmla="*/ 183078 h 322811"/>
                <a:gd name="connsiteX3" fmla="*/ 178958 w 318185"/>
                <a:gd name="connsiteY3" fmla="*/ 130018 h 322811"/>
                <a:gd name="connsiteX4" fmla="*/ 214479 w 318185"/>
                <a:gd name="connsiteY4" fmla="*/ 8126 h 322811"/>
                <a:gd name="connsiteX5" fmla="*/ 63512 w 318185"/>
                <a:gd name="connsiteY5" fmla="*/ 178775 h 322811"/>
                <a:gd name="connsiteX6" fmla="*/ 0 w 318185"/>
                <a:gd name="connsiteY6" fmla="*/ 239692 h 322811"/>
                <a:gd name="connsiteX7" fmla="*/ 100424 w 318185"/>
                <a:gd name="connsiteY7" fmla="*/ 314684 h 322811"/>
                <a:gd name="connsiteX0" fmla="*/ 344635 w 402622"/>
                <a:gd name="connsiteY0" fmla="*/ 14019 h 260626"/>
                <a:gd name="connsiteX1" fmla="*/ 282459 w 402622"/>
                <a:gd name="connsiteY1" fmla="*/ 93166 h 260626"/>
                <a:gd name="connsiteX2" fmla="*/ 253307 w 402622"/>
                <a:gd name="connsiteY2" fmla="*/ 183078 h 260626"/>
                <a:gd name="connsiteX3" fmla="*/ 178958 w 402622"/>
                <a:gd name="connsiteY3" fmla="*/ 130018 h 260626"/>
                <a:gd name="connsiteX4" fmla="*/ 214479 w 402622"/>
                <a:gd name="connsiteY4" fmla="*/ 8126 h 260626"/>
                <a:gd name="connsiteX5" fmla="*/ 63512 w 402622"/>
                <a:gd name="connsiteY5" fmla="*/ 178775 h 260626"/>
                <a:gd name="connsiteX6" fmla="*/ 0 w 402622"/>
                <a:gd name="connsiteY6" fmla="*/ 239692 h 260626"/>
                <a:gd name="connsiteX7" fmla="*/ 344635 w 402622"/>
                <a:gd name="connsiteY7" fmla="*/ 14019 h 260626"/>
                <a:gd name="connsiteX0" fmla="*/ 281123 w 339110"/>
                <a:gd name="connsiteY0" fmla="*/ 30300 h 199359"/>
                <a:gd name="connsiteX1" fmla="*/ 218947 w 339110"/>
                <a:gd name="connsiteY1" fmla="*/ 109447 h 199359"/>
                <a:gd name="connsiteX2" fmla="*/ 189795 w 339110"/>
                <a:gd name="connsiteY2" fmla="*/ 199359 h 199359"/>
                <a:gd name="connsiteX3" fmla="*/ 115446 w 339110"/>
                <a:gd name="connsiteY3" fmla="*/ 146299 h 199359"/>
                <a:gd name="connsiteX4" fmla="*/ 150967 w 339110"/>
                <a:gd name="connsiteY4" fmla="*/ 24407 h 199359"/>
                <a:gd name="connsiteX5" fmla="*/ 0 w 339110"/>
                <a:gd name="connsiteY5" fmla="*/ 195056 h 199359"/>
                <a:gd name="connsiteX6" fmla="*/ 185139 w 339110"/>
                <a:gd name="connsiteY6" fmla="*/ 0 h 199359"/>
                <a:gd name="connsiteX7" fmla="*/ 281123 w 339110"/>
                <a:gd name="connsiteY7" fmla="*/ 30300 h 199359"/>
                <a:gd name="connsiteX0" fmla="*/ 200268 w 258255"/>
                <a:gd name="connsiteY0" fmla="*/ 31283 h 200342"/>
                <a:gd name="connsiteX1" fmla="*/ 138092 w 258255"/>
                <a:gd name="connsiteY1" fmla="*/ 110430 h 200342"/>
                <a:gd name="connsiteX2" fmla="*/ 108940 w 258255"/>
                <a:gd name="connsiteY2" fmla="*/ 200342 h 200342"/>
                <a:gd name="connsiteX3" fmla="*/ 34591 w 258255"/>
                <a:gd name="connsiteY3" fmla="*/ 147282 h 200342"/>
                <a:gd name="connsiteX4" fmla="*/ 70112 w 258255"/>
                <a:gd name="connsiteY4" fmla="*/ 25390 h 200342"/>
                <a:gd name="connsiteX5" fmla="*/ 104284 w 258255"/>
                <a:gd name="connsiteY5" fmla="*/ 983 h 200342"/>
                <a:gd name="connsiteX6" fmla="*/ 200268 w 258255"/>
                <a:gd name="connsiteY6" fmla="*/ 31283 h 200342"/>
                <a:gd name="connsiteX0" fmla="*/ 200270 w 258257"/>
                <a:gd name="connsiteY0" fmla="*/ 31281 h 200340"/>
                <a:gd name="connsiteX1" fmla="*/ 138094 w 258257"/>
                <a:gd name="connsiteY1" fmla="*/ 110428 h 200340"/>
                <a:gd name="connsiteX2" fmla="*/ 108942 w 258257"/>
                <a:gd name="connsiteY2" fmla="*/ 200340 h 200340"/>
                <a:gd name="connsiteX3" fmla="*/ 34593 w 258257"/>
                <a:gd name="connsiteY3" fmla="*/ 147280 h 200340"/>
                <a:gd name="connsiteX4" fmla="*/ 39033 w 258257"/>
                <a:gd name="connsiteY4" fmla="*/ 57894 h 200340"/>
                <a:gd name="connsiteX5" fmla="*/ 104286 w 258257"/>
                <a:gd name="connsiteY5" fmla="*/ 981 h 200340"/>
                <a:gd name="connsiteX6" fmla="*/ 200270 w 258257"/>
                <a:gd name="connsiteY6" fmla="*/ 31281 h 200340"/>
                <a:gd name="connsiteX0" fmla="*/ 200268 w 258255"/>
                <a:gd name="connsiteY0" fmla="*/ 41870 h 210929"/>
                <a:gd name="connsiteX1" fmla="*/ 138092 w 258255"/>
                <a:gd name="connsiteY1" fmla="*/ 121017 h 210929"/>
                <a:gd name="connsiteX2" fmla="*/ 108940 w 258255"/>
                <a:gd name="connsiteY2" fmla="*/ 210929 h 210929"/>
                <a:gd name="connsiteX3" fmla="*/ 34591 w 258255"/>
                <a:gd name="connsiteY3" fmla="*/ 157869 h 210929"/>
                <a:gd name="connsiteX4" fmla="*/ 39031 w 258255"/>
                <a:gd name="connsiteY4" fmla="*/ 68483 h 210929"/>
                <a:gd name="connsiteX5" fmla="*/ 104284 w 258255"/>
                <a:gd name="connsiteY5" fmla="*/ 11570 h 210929"/>
                <a:gd name="connsiteX6" fmla="*/ 200268 w 258255"/>
                <a:gd name="connsiteY6" fmla="*/ 41870 h 210929"/>
                <a:gd name="connsiteX0" fmla="*/ 142548 w 200535"/>
                <a:gd name="connsiteY0" fmla="*/ 45933 h 210929"/>
                <a:gd name="connsiteX1" fmla="*/ 138094 w 200535"/>
                <a:gd name="connsiteY1" fmla="*/ 121017 h 210929"/>
                <a:gd name="connsiteX2" fmla="*/ 108942 w 200535"/>
                <a:gd name="connsiteY2" fmla="*/ 210929 h 210929"/>
                <a:gd name="connsiteX3" fmla="*/ 34593 w 200535"/>
                <a:gd name="connsiteY3" fmla="*/ 157869 h 210929"/>
                <a:gd name="connsiteX4" fmla="*/ 39033 w 200535"/>
                <a:gd name="connsiteY4" fmla="*/ 68483 h 210929"/>
                <a:gd name="connsiteX5" fmla="*/ 104286 w 200535"/>
                <a:gd name="connsiteY5" fmla="*/ 11570 h 210929"/>
                <a:gd name="connsiteX6" fmla="*/ 142548 w 200535"/>
                <a:gd name="connsiteY6" fmla="*/ 45933 h 210929"/>
                <a:gd name="connsiteX0" fmla="*/ 104284 w 173818"/>
                <a:gd name="connsiteY0" fmla="*/ 983 h 200342"/>
                <a:gd name="connsiteX1" fmla="*/ 138092 w 173818"/>
                <a:gd name="connsiteY1" fmla="*/ 110430 h 200342"/>
                <a:gd name="connsiteX2" fmla="*/ 108940 w 173818"/>
                <a:gd name="connsiteY2" fmla="*/ 200342 h 200342"/>
                <a:gd name="connsiteX3" fmla="*/ 34591 w 173818"/>
                <a:gd name="connsiteY3" fmla="*/ 147282 h 200342"/>
                <a:gd name="connsiteX4" fmla="*/ 39031 w 173818"/>
                <a:gd name="connsiteY4" fmla="*/ 57896 h 200342"/>
                <a:gd name="connsiteX5" fmla="*/ 104284 w 173818"/>
                <a:gd name="connsiteY5" fmla="*/ 983 h 200342"/>
                <a:gd name="connsiteX0" fmla="*/ 90963 w 160499"/>
                <a:gd name="connsiteY0" fmla="*/ 981 h 200340"/>
                <a:gd name="connsiteX1" fmla="*/ 124771 w 160499"/>
                <a:gd name="connsiteY1" fmla="*/ 110428 h 200340"/>
                <a:gd name="connsiteX2" fmla="*/ 95619 w 160499"/>
                <a:gd name="connsiteY2" fmla="*/ 200340 h 200340"/>
                <a:gd name="connsiteX3" fmla="*/ 21270 w 160499"/>
                <a:gd name="connsiteY3" fmla="*/ 147280 h 200340"/>
                <a:gd name="connsiteX4" fmla="*/ 25710 w 160499"/>
                <a:gd name="connsiteY4" fmla="*/ 57894 h 200340"/>
                <a:gd name="connsiteX5" fmla="*/ 90963 w 160499"/>
                <a:gd name="connsiteY5" fmla="*/ 981 h 20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99" h="200340">
                  <a:moveTo>
                    <a:pt x="90963" y="981"/>
                  </a:moveTo>
                  <a:cubicBezTo>
                    <a:pt x="107473" y="9737"/>
                    <a:pt x="123995" y="77202"/>
                    <a:pt x="124771" y="110428"/>
                  </a:cubicBezTo>
                  <a:cubicBezTo>
                    <a:pt x="160498" y="45061"/>
                    <a:pt x="98701" y="181893"/>
                    <a:pt x="95619" y="200340"/>
                  </a:cubicBezTo>
                  <a:lnTo>
                    <a:pt x="21270" y="147280"/>
                  </a:lnTo>
                  <a:cubicBezTo>
                    <a:pt x="0" y="111349"/>
                    <a:pt x="14095" y="82277"/>
                    <a:pt x="25710" y="57894"/>
                  </a:cubicBezTo>
                  <a:cubicBezTo>
                    <a:pt x="37325" y="33511"/>
                    <a:pt x="69270" y="-1"/>
                    <a:pt x="90963" y="981"/>
                  </a:cubicBezTo>
                  <a:close/>
                </a:path>
              </a:pathLst>
            </a:custGeom>
            <a:solidFill>
              <a:srgbClr val="967AB2"/>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grpSp>
      <p:grpSp>
        <p:nvGrpSpPr>
          <p:cNvPr id="204835" name="Group 548"/>
          <p:cNvGrpSpPr>
            <a:grpSpLocks/>
          </p:cNvGrpSpPr>
          <p:nvPr/>
        </p:nvGrpSpPr>
        <p:grpSpPr bwMode="auto">
          <a:xfrm>
            <a:off x="5823348" y="2396729"/>
            <a:ext cx="159544" cy="146447"/>
            <a:chOff x="2353465" y="4014574"/>
            <a:chExt cx="1007150" cy="922211"/>
          </a:xfrm>
        </p:grpSpPr>
        <p:pic>
          <p:nvPicPr>
            <p:cNvPr id="550" name="Picture 549" descr="Illustration1-PPTRes_Cell5.png"/>
            <p:cNvPicPr>
              <a:picLocks noChangeAspect="1"/>
            </p:cNvPicPr>
            <p:nvPr/>
          </p:nvPicPr>
          <p:blipFill>
            <a:blip r:embed="rId8"/>
            <a:stretch>
              <a:fillRect/>
            </a:stretch>
          </p:blipFill>
          <p:spPr>
            <a:xfrm>
              <a:off x="2353465" y="4014574"/>
              <a:ext cx="1007150" cy="922211"/>
            </a:xfrm>
            <a:prstGeom prst="rect">
              <a:avLst/>
            </a:prstGeom>
            <a:effectLst>
              <a:outerShdw blurRad="203200" dist="38100" dir="2700000" algn="tl" rotWithShape="0">
                <a:prstClr val="black">
                  <a:alpha val="40000"/>
                </a:prstClr>
              </a:outerShdw>
            </a:effectLst>
          </p:spPr>
        </p:pic>
        <p:sp>
          <p:nvSpPr>
            <p:cNvPr id="551" name="Freeform 550"/>
            <p:cNvSpPr/>
            <p:nvPr/>
          </p:nvSpPr>
          <p:spPr bwMode="auto">
            <a:xfrm>
              <a:off x="2601492" y="4434443"/>
              <a:ext cx="142807" cy="164949"/>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0 w 27432"/>
                <a:gd name="connsiteY0" fmla="*/ 0 h 108394"/>
                <a:gd name="connsiteX1" fmla="*/ 27432 w 27432"/>
                <a:gd name="connsiteY1" fmla="*/ 0 h 108394"/>
                <a:gd name="connsiteX2" fmla="*/ 27432 w 27432"/>
                <a:gd name="connsiteY2" fmla="*/ 27432 h 108394"/>
                <a:gd name="connsiteX3" fmla="*/ 9525 w 27432"/>
                <a:gd name="connsiteY3" fmla="*/ 108394 h 108394"/>
                <a:gd name="connsiteX4" fmla="*/ 0 w 27432"/>
                <a:gd name="connsiteY4" fmla="*/ 0 h 108394"/>
                <a:gd name="connsiteX0" fmla="*/ 0 w 41719"/>
                <a:gd name="connsiteY0" fmla="*/ 22431 h 157019"/>
                <a:gd name="connsiteX1" fmla="*/ 27432 w 41719"/>
                <a:gd name="connsiteY1" fmla="*/ 22431 h 157019"/>
                <a:gd name="connsiteX2" fmla="*/ 41719 w 41719"/>
                <a:gd name="connsiteY2" fmla="*/ 157019 h 157019"/>
                <a:gd name="connsiteX3" fmla="*/ 9525 w 41719"/>
                <a:gd name="connsiteY3" fmla="*/ 130825 h 157019"/>
                <a:gd name="connsiteX4" fmla="*/ 0 w 41719"/>
                <a:gd name="connsiteY4" fmla="*/ 22431 h 157019"/>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9525 w 96489"/>
                <a:gd name="connsiteY3" fmla="*/ 108394 h 134588"/>
                <a:gd name="connsiteX4" fmla="*/ 0 w 96489"/>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20744 w 96489"/>
                <a:gd name="connsiteY3" fmla="*/ 76934 h 134588"/>
                <a:gd name="connsiteX4" fmla="*/ 0 w 96489"/>
                <a:gd name="connsiteY4" fmla="*/ 0 h 134588"/>
                <a:gd name="connsiteX0" fmla="*/ 1694 w 98183"/>
                <a:gd name="connsiteY0" fmla="*/ 0 h 134588"/>
                <a:gd name="connsiteX1" fmla="*/ 98183 w 98183"/>
                <a:gd name="connsiteY1" fmla="*/ 69056 h 134588"/>
                <a:gd name="connsiteX2" fmla="*/ 43413 w 98183"/>
                <a:gd name="connsiteY2" fmla="*/ 134588 h 134588"/>
                <a:gd name="connsiteX3" fmla="*/ 0 w 98183"/>
                <a:gd name="connsiteY3" fmla="*/ 79356 h 134588"/>
                <a:gd name="connsiteX4" fmla="*/ 1694 w 98183"/>
                <a:gd name="connsiteY4" fmla="*/ 0 h 134588"/>
                <a:gd name="connsiteX0" fmla="*/ 565 w 108273"/>
                <a:gd name="connsiteY0" fmla="*/ 0 h 127327"/>
                <a:gd name="connsiteX1" fmla="*/ 108273 w 108273"/>
                <a:gd name="connsiteY1" fmla="*/ 61795 h 127327"/>
                <a:gd name="connsiteX2" fmla="*/ 53503 w 108273"/>
                <a:gd name="connsiteY2" fmla="*/ 127327 h 127327"/>
                <a:gd name="connsiteX3" fmla="*/ 10090 w 108273"/>
                <a:gd name="connsiteY3" fmla="*/ 72095 h 127327"/>
                <a:gd name="connsiteX4" fmla="*/ 565 w 108273"/>
                <a:gd name="connsiteY4" fmla="*/ 0 h 127327"/>
                <a:gd name="connsiteX0" fmla="*/ 565 w 108273"/>
                <a:gd name="connsiteY0" fmla="*/ 0 h 107966"/>
                <a:gd name="connsiteX1" fmla="*/ 108273 w 108273"/>
                <a:gd name="connsiteY1" fmla="*/ 61795 h 107966"/>
                <a:gd name="connsiteX2" fmla="*/ 87159 w 108273"/>
                <a:gd name="connsiteY2" fmla="*/ 107966 h 107966"/>
                <a:gd name="connsiteX3" fmla="*/ 10090 w 108273"/>
                <a:gd name="connsiteY3" fmla="*/ 72095 h 107966"/>
                <a:gd name="connsiteX4" fmla="*/ 565 w 108273"/>
                <a:gd name="connsiteY4" fmla="*/ 0 h 107966"/>
                <a:gd name="connsiteX0" fmla="*/ 10108 w 98183"/>
                <a:gd name="connsiteY0" fmla="*/ 0 h 110386"/>
                <a:gd name="connsiteX1" fmla="*/ 98183 w 98183"/>
                <a:gd name="connsiteY1" fmla="*/ 64215 h 110386"/>
                <a:gd name="connsiteX2" fmla="*/ 77069 w 98183"/>
                <a:gd name="connsiteY2" fmla="*/ 110386 h 110386"/>
                <a:gd name="connsiteX3" fmla="*/ 0 w 98183"/>
                <a:gd name="connsiteY3" fmla="*/ 74515 h 110386"/>
                <a:gd name="connsiteX4" fmla="*/ 10108 w 98183"/>
                <a:gd name="connsiteY4" fmla="*/ 0 h 110386"/>
                <a:gd name="connsiteX0" fmla="*/ 10108 w 129512"/>
                <a:gd name="connsiteY0" fmla="*/ 0 h 166048"/>
                <a:gd name="connsiteX1" fmla="*/ 98183 w 129512"/>
                <a:gd name="connsiteY1" fmla="*/ 64215 h 166048"/>
                <a:gd name="connsiteX2" fmla="*/ 124749 w 129512"/>
                <a:gd name="connsiteY2" fmla="*/ 166048 h 166048"/>
                <a:gd name="connsiteX3" fmla="*/ 0 w 129512"/>
                <a:gd name="connsiteY3" fmla="*/ 74515 h 166048"/>
                <a:gd name="connsiteX4" fmla="*/ 10108 w 129512"/>
                <a:gd name="connsiteY4" fmla="*/ 0 h 166048"/>
                <a:gd name="connsiteX0" fmla="*/ 10108 w 171104"/>
                <a:gd name="connsiteY0" fmla="*/ 0 h 166048"/>
                <a:gd name="connsiteX1" fmla="*/ 171104 w 171104"/>
                <a:gd name="connsiteY1" fmla="*/ 110196 h 166048"/>
                <a:gd name="connsiteX2" fmla="*/ 124749 w 171104"/>
                <a:gd name="connsiteY2" fmla="*/ 166048 h 166048"/>
                <a:gd name="connsiteX3" fmla="*/ 0 w 171104"/>
                <a:gd name="connsiteY3" fmla="*/ 74515 h 166048"/>
                <a:gd name="connsiteX4" fmla="*/ 10108 w 171104"/>
                <a:gd name="connsiteY4" fmla="*/ 0 h 166048"/>
                <a:gd name="connsiteX0" fmla="*/ 10108 w 171104"/>
                <a:gd name="connsiteY0" fmla="*/ 0 h 161208"/>
                <a:gd name="connsiteX1" fmla="*/ 171104 w 171104"/>
                <a:gd name="connsiteY1" fmla="*/ 110196 h 161208"/>
                <a:gd name="connsiteX2" fmla="*/ 130359 w 171104"/>
                <a:gd name="connsiteY2" fmla="*/ 161208 h 161208"/>
                <a:gd name="connsiteX3" fmla="*/ 0 w 171104"/>
                <a:gd name="connsiteY3" fmla="*/ 74515 h 161208"/>
                <a:gd name="connsiteX4" fmla="*/ 10108 w 171104"/>
                <a:gd name="connsiteY4" fmla="*/ 0 h 16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4" h="161208">
                  <a:moveTo>
                    <a:pt x="10108" y="0"/>
                  </a:moveTo>
                  <a:cubicBezTo>
                    <a:pt x="19252" y="0"/>
                    <a:pt x="159389" y="99671"/>
                    <a:pt x="171104" y="110196"/>
                  </a:cubicBezTo>
                  <a:cubicBezTo>
                    <a:pt x="156626" y="130246"/>
                    <a:pt x="135122" y="149682"/>
                    <a:pt x="130359" y="161208"/>
                  </a:cubicBezTo>
                  <a:lnTo>
                    <a:pt x="0" y="74515"/>
                  </a:lnTo>
                  <a:cubicBezTo>
                    <a:pt x="565" y="48063"/>
                    <a:pt x="9543" y="26452"/>
                    <a:pt x="10108" y="0"/>
                  </a:cubicBezTo>
                  <a:close/>
                </a:path>
              </a:pathLst>
            </a:custGeom>
            <a:solidFill>
              <a:srgbClr val="F05251"/>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552" name="Freeform 551"/>
            <p:cNvSpPr/>
            <p:nvPr/>
          </p:nvSpPr>
          <p:spPr bwMode="auto">
            <a:xfrm>
              <a:off x="2706717" y="4524416"/>
              <a:ext cx="135289" cy="112463"/>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389" h="192793">
                  <a:moveTo>
                    <a:pt x="100424" y="184666"/>
                  </a:moveTo>
                  <a:cubicBezTo>
                    <a:pt x="158411" y="192793"/>
                    <a:pt x="175687" y="170724"/>
                    <a:pt x="206976" y="129733"/>
                  </a:cubicBezTo>
                  <a:cubicBezTo>
                    <a:pt x="242703" y="64366"/>
                    <a:pt x="256389" y="34613"/>
                    <a:pt x="253307" y="53060"/>
                  </a:cubicBezTo>
                  <a:lnTo>
                    <a:pt x="178958" y="0"/>
                  </a:lnTo>
                  <a:cubicBezTo>
                    <a:pt x="144366" y="29078"/>
                    <a:pt x="144916" y="48756"/>
                    <a:pt x="125675" y="56882"/>
                  </a:cubicBezTo>
                  <a:cubicBezTo>
                    <a:pt x="106434" y="65008"/>
                    <a:pt x="85938" y="39958"/>
                    <a:pt x="63512" y="48757"/>
                  </a:cubicBezTo>
                  <a:lnTo>
                    <a:pt x="0" y="109674"/>
                  </a:lnTo>
                  <a:cubicBezTo>
                    <a:pt x="21634" y="130608"/>
                    <a:pt x="43269" y="171857"/>
                    <a:pt x="100424" y="184666"/>
                  </a:cubicBezTo>
                  <a:close/>
                </a:path>
              </a:pathLst>
            </a:custGeom>
            <a:solidFill>
              <a:srgbClr val="63B1D8"/>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sp>
          <p:nvSpPr>
            <p:cNvPr id="553" name="Freeform 552"/>
            <p:cNvSpPr/>
            <p:nvPr/>
          </p:nvSpPr>
          <p:spPr bwMode="auto">
            <a:xfrm>
              <a:off x="2811941" y="4374462"/>
              <a:ext cx="97711" cy="127458"/>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314684 h 322811"/>
                <a:gd name="connsiteX1" fmla="*/ 206976 w 256389"/>
                <a:gd name="connsiteY1" fmla="*/ 259751 h 322811"/>
                <a:gd name="connsiteX2" fmla="*/ 253307 w 256389"/>
                <a:gd name="connsiteY2" fmla="*/ 183078 h 322811"/>
                <a:gd name="connsiteX3" fmla="*/ 178958 w 256389"/>
                <a:gd name="connsiteY3" fmla="*/ 130018 h 322811"/>
                <a:gd name="connsiteX4" fmla="*/ 214479 w 256389"/>
                <a:gd name="connsiteY4" fmla="*/ 8126 h 322811"/>
                <a:gd name="connsiteX5" fmla="*/ 63512 w 256389"/>
                <a:gd name="connsiteY5" fmla="*/ 178775 h 322811"/>
                <a:gd name="connsiteX6" fmla="*/ 0 w 256389"/>
                <a:gd name="connsiteY6" fmla="*/ 239692 h 322811"/>
                <a:gd name="connsiteX7" fmla="*/ 100424 w 256389"/>
                <a:gd name="connsiteY7" fmla="*/ 314684 h 322811"/>
                <a:gd name="connsiteX0" fmla="*/ 100424 w 318185"/>
                <a:gd name="connsiteY0" fmla="*/ 314684 h 322811"/>
                <a:gd name="connsiteX1" fmla="*/ 282459 w 318185"/>
                <a:gd name="connsiteY1" fmla="*/ 93166 h 322811"/>
                <a:gd name="connsiteX2" fmla="*/ 253307 w 318185"/>
                <a:gd name="connsiteY2" fmla="*/ 183078 h 322811"/>
                <a:gd name="connsiteX3" fmla="*/ 178958 w 318185"/>
                <a:gd name="connsiteY3" fmla="*/ 130018 h 322811"/>
                <a:gd name="connsiteX4" fmla="*/ 214479 w 318185"/>
                <a:gd name="connsiteY4" fmla="*/ 8126 h 322811"/>
                <a:gd name="connsiteX5" fmla="*/ 63512 w 318185"/>
                <a:gd name="connsiteY5" fmla="*/ 178775 h 322811"/>
                <a:gd name="connsiteX6" fmla="*/ 0 w 318185"/>
                <a:gd name="connsiteY6" fmla="*/ 239692 h 322811"/>
                <a:gd name="connsiteX7" fmla="*/ 100424 w 318185"/>
                <a:gd name="connsiteY7" fmla="*/ 314684 h 322811"/>
                <a:gd name="connsiteX0" fmla="*/ 344635 w 402622"/>
                <a:gd name="connsiteY0" fmla="*/ 14019 h 260626"/>
                <a:gd name="connsiteX1" fmla="*/ 282459 w 402622"/>
                <a:gd name="connsiteY1" fmla="*/ 93166 h 260626"/>
                <a:gd name="connsiteX2" fmla="*/ 253307 w 402622"/>
                <a:gd name="connsiteY2" fmla="*/ 183078 h 260626"/>
                <a:gd name="connsiteX3" fmla="*/ 178958 w 402622"/>
                <a:gd name="connsiteY3" fmla="*/ 130018 h 260626"/>
                <a:gd name="connsiteX4" fmla="*/ 214479 w 402622"/>
                <a:gd name="connsiteY4" fmla="*/ 8126 h 260626"/>
                <a:gd name="connsiteX5" fmla="*/ 63512 w 402622"/>
                <a:gd name="connsiteY5" fmla="*/ 178775 h 260626"/>
                <a:gd name="connsiteX6" fmla="*/ 0 w 402622"/>
                <a:gd name="connsiteY6" fmla="*/ 239692 h 260626"/>
                <a:gd name="connsiteX7" fmla="*/ 344635 w 402622"/>
                <a:gd name="connsiteY7" fmla="*/ 14019 h 260626"/>
                <a:gd name="connsiteX0" fmla="*/ 281123 w 339110"/>
                <a:gd name="connsiteY0" fmla="*/ 30300 h 199359"/>
                <a:gd name="connsiteX1" fmla="*/ 218947 w 339110"/>
                <a:gd name="connsiteY1" fmla="*/ 109447 h 199359"/>
                <a:gd name="connsiteX2" fmla="*/ 189795 w 339110"/>
                <a:gd name="connsiteY2" fmla="*/ 199359 h 199359"/>
                <a:gd name="connsiteX3" fmla="*/ 115446 w 339110"/>
                <a:gd name="connsiteY3" fmla="*/ 146299 h 199359"/>
                <a:gd name="connsiteX4" fmla="*/ 150967 w 339110"/>
                <a:gd name="connsiteY4" fmla="*/ 24407 h 199359"/>
                <a:gd name="connsiteX5" fmla="*/ 0 w 339110"/>
                <a:gd name="connsiteY5" fmla="*/ 195056 h 199359"/>
                <a:gd name="connsiteX6" fmla="*/ 185139 w 339110"/>
                <a:gd name="connsiteY6" fmla="*/ 0 h 199359"/>
                <a:gd name="connsiteX7" fmla="*/ 281123 w 339110"/>
                <a:gd name="connsiteY7" fmla="*/ 30300 h 199359"/>
                <a:gd name="connsiteX0" fmla="*/ 200268 w 258255"/>
                <a:gd name="connsiteY0" fmla="*/ 31283 h 200342"/>
                <a:gd name="connsiteX1" fmla="*/ 138092 w 258255"/>
                <a:gd name="connsiteY1" fmla="*/ 110430 h 200342"/>
                <a:gd name="connsiteX2" fmla="*/ 108940 w 258255"/>
                <a:gd name="connsiteY2" fmla="*/ 200342 h 200342"/>
                <a:gd name="connsiteX3" fmla="*/ 34591 w 258255"/>
                <a:gd name="connsiteY3" fmla="*/ 147282 h 200342"/>
                <a:gd name="connsiteX4" fmla="*/ 70112 w 258255"/>
                <a:gd name="connsiteY4" fmla="*/ 25390 h 200342"/>
                <a:gd name="connsiteX5" fmla="*/ 104284 w 258255"/>
                <a:gd name="connsiteY5" fmla="*/ 983 h 200342"/>
                <a:gd name="connsiteX6" fmla="*/ 200268 w 258255"/>
                <a:gd name="connsiteY6" fmla="*/ 31283 h 200342"/>
                <a:gd name="connsiteX0" fmla="*/ 200270 w 258257"/>
                <a:gd name="connsiteY0" fmla="*/ 31281 h 200340"/>
                <a:gd name="connsiteX1" fmla="*/ 138094 w 258257"/>
                <a:gd name="connsiteY1" fmla="*/ 110428 h 200340"/>
                <a:gd name="connsiteX2" fmla="*/ 108942 w 258257"/>
                <a:gd name="connsiteY2" fmla="*/ 200340 h 200340"/>
                <a:gd name="connsiteX3" fmla="*/ 34593 w 258257"/>
                <a:gd name="connsiteY3" fmla="*/ 147280 h 200340"/>
                <a:gd name="connsiteX4" fmla="*/ 39033 w 258257"/>
                <a:gd name="connsiteY4" fmla="*/ 57894 h 200340"/>
                <a:gd name="connsiteX5" fmla="*/ 104286 w 258257"/>
                <a:gd name="connsiteY5" fmla="*/ 981 h 200340"/>
                <a:gd name="connsiteX6" fmla="*/ 200270 w 258257"/>
                <a:gd name="connsiteY6" fmla="*/ 31281 h 200340"/>
                <a:gd name="connsiteX0" fmla="*/ 200268 w 258255"/>
                <a:gd name="connsiteY0" fmla="*/ 41870 h 210929"/>
                <a:gd name="connsiteX1" fmla="*/ 138092 w 258255"/>
                <a:gd name="connsiteY1" fmla="*/ 121017 h 210929"/>
                <a:gd name="connsiteX2" fmla="*/ 108940 w 258255"/>
                <a:gd name="connsiteY2" fmla="*/ 210929 h 210929"/>
                <a:gd name="connsiteX3" fmla="*/ 34591 w 258255"/>
                <a:gd name="connsiteY3" fmla="*/ 157869 h 210929"/>
                <a:gd name="connsiteX4" fmla="*/ 39031 w 258255"/>
                <a:gd name="connsiteY4" fmla="*/ 68483 h 210929"/>
                <a:gd name="connsiteX5" fmla="*/ 104284 w 258255"/>
                <a:gd name="connsiteY5" fmla="*/ 11570 h 210929"/>
                <a:gd name="connsiteX6" fmla="*/ 200268 w 258255"/>
                <a:gd name="connsiteY6" fmla="*/ 41870 h 210929"/>
                <a:gd name="connsiteX0" fmla="*/ 142548 w 200535"/>
                <a:gd name="connsiteY0" fmla="*/ 45933 h 210929"/>
                <a:gd name="connsiteX1" fmla="*/ 138094 w 200535"/>
                <a:gd name="connsiteY1" fmla="*/ 121017 h 210929"/>
                <a:gd name="connsiteX2" fmla="*/ 108942 w 200535"/>
                <a:gd name="connsiteY2" fmla="*/ 210929 h 210929"/>
                <a:gd name="connsiteX3" fmla="*/ 34593 w 200535"/>
                <a:gd name="connsiteY3" fmla="*/ 157869 h 210929"/>
                <a:gd name="connsiteX4" fmla="*/ 39033 w 200535"/>
                <a:gd name="connsiteY4" fmla="*/ 68483 h 210929"/>
                <a:gd name="connsiteX5" fmla="*/ 104286 w 200535"/>
                <a:gd name="connsiteY5" fmla="*/ 11570 h 210929"/>
                <a:gd name="connsiteX6" fmla="*/ 142548 w 200535"/>
                <a:gd name="connsiteY6" fmla="*/ 45933 h 210929"/>
                <a:gd name="connsiteX0" fmla="*/ 104284 w 173818"/>
                <a:gd name="connsiteY0" fmla="*/ 983 h 200342"/>
                <a:gd name="connsiteX1" fmla="*/ 138092 w 173818"/>
                <a:gd name="connsiteY1" fmla="*/ 110430 h 200342"/>
                <a:gd name="connsiteX2" fmla="*/ 108940 w 173818"/>
                <a:gd name="connsiteY2" fmla="*/ 200342 h 200342"/>
                <a:gd name="connsiteX3" fmla="*/ 34591 w 173818"/>
                <a:gd name="connsiteY3" fmla="*/ 147282 h 200342"/>
                <a:gd name="connsiteX4" fmla="*/ 39031 w 173818"/>
                <a:gd name="connsiteY4" fmla="*/ 57896 h 200342"/>
                <a:gd name="connsiteX5" fmla="*/ 104284 w 173818"/>
                <a:gd name="connsiteY5" fmla="*/ 983 h 200342"/>
                <a:gd name="connsiteX0" fmla="*/ 166449 w 182958"/>
                <a:gd name="connsiteY0" fmla="*/ 983 h 192217"/>
                <a:gd name="connsiteX1" fmla="*/ 138094 w 182958"/>
                <a:gd name="connsiteY1" fmla="*/ 102305 h 192217"/>
                <a:gd name="connsiteX2" fmla="*/ 108942 w 182958"/>
                <a:gd name="connsiteY2" fmla="*/ 192217 h 192217"/>
                <a:gd name="connsiteX3" fmla="*/ 34593 w 182958"/>
                <a:gd name="connsiteY3" fmla="*/ 139157 h 192217"/>
                <a:gd name="connsiteX4" fmla="*/ 39033 w 182958"/>
                <a:gd name="connsiteY4" fmla="*/ 49771 h 192217"/>
                <a:gd name="connsiteX5" fmla="*/ 166449 w 182958"/>
                <a:gd name="connsiteY5" fmla="*/ 983 h 192217"/>
                <a:gd name="connsiteX0" fmla="*/ 166447 w 182958"/>
                <a:gd name="connsiteY0" fmla="*/ 17234 h 208468"/>
                <a:gd name="connsiteX1" fmla="*/ 138092 w 182958"/>
                <a:gd name="connsiteY1" fmla="*/ 118556 h 208468"/>
                <a:gd name="connsiteX2" fmla="*/ 108940 w 182958"/>
                <a:gd name="connsiteY2" fmla="*/ 208468 h 208468"/>
                <a:gd name="connsiteX3" fmla="*/ 34591 w 182958"/>
                <a:gd name="connsiteY3" fmla="*/ 155408 h 208468"/>
                <a:gd name="connsiteX4" fmla="*/ 39031 w 182958"/>
                <a:gd name="connsiteY4" fmla="*/ 66022 h 208468"/>
                <a:gd name="connsiteX5" fmla="*/ 166447 w 182958"/>
                <a:gd name="connsiteY5" fmla="*/ 17234 h 208468"/>
                <a:gd name="connsiteX0" fmla="*/ 166449 w 187142"/>
                <a:gd name="connsiteY0" fmla="*/ 17234 h 208468"/>
                <a:gd name="connsiteX1" fmla="*/ 151416 w 187142"/>
                <a:gd name="connsiteY1" fmla="*/ 126683 h 208468"/>
                <a:gd name="connsiteX2" fmla="*/ 108942 w 187142"/>
                <a:gd name="connsiteY2" fmla="*/ 208468 h 208468"/>
                <a:gd name="connsiteX3" fmla="*/ 34593 w 187142"/>
                <a:gd name="connsiteY3" fmla="*/ 155408 h 208468"/>
                <a:gd name="connsiteX4" fmla="*/ 39033 w 187142"/>
                <a:gd name="connsiteY4" fmla="*/ 66022 h 208468"/>
                <a:gd name="connsiteX5" fmla="*/ 166449 w 187142"/>
                <a:gd name="connsiteY5" fmla="*/ 17234 h 208468"/>
                <a:gd name="connsiteX0" fmla="*/ 157566 w 178261"/>
                <a:gd name="connsiteY0" fmla="*/ 17234 h 208468"/>
                <a:gd name="connsiteX1" fmla="*/ 142533 w 178261"/>
                <a:gd name="connsiteY1" fmla="*/ 126683 h 208468"/>
                <a:gd name="connsiteX2" fmla="*/ 100059 w 178261"/>
                <a:gd name="connsiteY2" fmla="*/ 208468 h 208468"/>
                <a:gd name="connsiteX3" fmla="*/ 25710 w 178261"/>
                <a:gd name="connsiteY3" fmla="*/ 155408 h 208468"/>
                <a:gd name="connsiteX4" fmla="*/ 30150 w 178261"/>
                <a:gd name="connsiteY4" fmla="*/ 66022 h 208468"/>
                <a:gd name="connsiteX5" fmla="*/ 157566 w 178261"/>
                <a:gd name="connsiteY5" fmla="*/ 17234 h 20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261" h="208468">
                  <a:moveTo>
                    <a:pt x="157566" y="17234"/>
                  </a:moveTo>
                  <a:cubicBezTo>
                    <a:pt x="174076" y="25990"/>
                    <a:pt x="141757" y="93457"/>
                    <a:pt x="142533" y="126683"/>
                  </a:cubicBezTo>
                  <a:cubicBezTo>
                    <a:pt x="178260" y="61316"/>
                    <a:pt x="103141" y="190021"/>
                    <a:pt x="100059" y="208468"/>
                  </a:cubicBezTo>
                  <a:lnTo>
                    <a:pt x="25710" y="155408"/>
                  </a:lnTo>
                  <a:cubicBezTo>
                    <a:pt x="0" y="127602"/>
                    <a:pt x="8174" y="89051"/>
                    <a:pt x="30150" y="66022"/>
                  </a:cubicBezTo>
                  <a:cubicBezTo>
                    <a:pt x="52126" y="42993"/>
                    <a:pt x="82590" y="0"/>
                    <a:pt x="157566" y="17234"/>
                  </a:cubicBezTo>
                  <a:close/>
                </a:path>
              </a:pathLst>
            </a:custGeom>
            <a:solidFill>
              <a:srgbClr val="63B1D8"/>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sp>
          <p:nvSpPr>
            <p:cNvPr id="554" name="Freeform 553"/>
            <p:cNvSpPr/>
            <p:nvPr/>
          </p:nvSpPr>
          <p:spPr bwMode="auto">
            <a:xfrm>
              <a:off x="2887102" y="4389457"/>
              <a:ext cx="150321" cy="157449"/>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0 w 27432"/>
                <a:gd name="connsiteY0" fmla="*/ 0 h 108394"/>
                <a:gd name="connsiteX1" fmla="*/ 27432 w 27432"/>
                <a:gd name="connsiteY1" fmla="*/ 0 h 108394"/>
                <a:gd name="connsiteX2" fmla="*/ 27432 w 27432"/>
                <a:gd name="connsiteY2" fmla="*/ 27432 h 108394"/>
                <a:gd name="connsiteX3" fmla="*/ 9525 w 27432"/>
                <a:gd name="connsiteY3" fmla="*/ 108394 h 108394"/>
                <a:gd name="connsiteX4" fmla="*/ 0 w 27432"/>
                <a:gd name="connsiteY4" fmla="*/ 0 h 108394"/>
                <a:gd name="connsiteX0" fmla="*/ 0 w 41719"/>
                <a:gd name="connsiteY0" fmla="*/ 22431 h 157019"/>
                <a:gd name="connsiteX1" fmla="*/ 27432 w 41719"/>
                <a:gd name="connsiteY1" fmla="*/ 22431 h 157019"/>
                <a:gd name="connsiteX2" fmla="*/ 41719 w 41719"/>
                <a:gd name="connsiteY2" fmla="*/ 157019 h 157019"/>
                <a:gd name="connsiteX3" fmla="*/ 9525 w 41719"/>
                <a:gd name="connsiteY3" fmla="*/ 130825 h 157019"/>
                <a:gd name="connsiteX4" fmla="*/ 0 w 41719"/>
                <a:gd name="connsiteY4" fmla="*/ 22431 h 157019"/>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9525 w 96489"/>
                <a:gd name="connsiteY3" fmla="*/ 108394 h 134588"/>
                <a:gd name="connsiteX4" fmla="*/ 0 w 96489"/>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20744 w 96489"/>
                <a:gd name="connsiteY3" fmla="*/ 76934 h 134588"/>
                <a:gd name="connsiteX4" fmla="*/ 0 w 96489"/>
                <a:gd name="connsiteY4" fmla="*/ 0 h 134588"/>
                <a:gd name="connsiteX0" fmla="*/ 1694 w 98183"/>
                <a:gd name="connsiteY0" fmla="*/ 0 h 134588"/>
                <a:gd name="connsiteX1" fmla="*/ 98183 w 98183"/>
                <a:gd name="connsiteY1" fmla="*/ 69056 h 134588"/>
                <a:gd name="connsiteX2" fmla="*/ 43413 w 98183"/>
                <a:gd name="connsiteY2" fmla="*/ 134588 h 134588"/>
                <a:gd name="connsiteX3" fmla="*/ 0 w 98183"/>
                <a:gd name="connsiteY3" fmla="*/ 79356 h 134588"/>
                <a:gd name="connsiteX4" fmla="*/ 1694 w 98183"/>
                <a:gd name="connsiteY4" fmla="*/ 0 h 134588"/>
                <a:gd name="connsiteX0" fmla="*/ 565 w 108273"/>
                <a:gd name="connsiteY0" fmla="*/ 0 h 127327"/>
                <a:gd name="connsiteX1" fmla="*/ 108273 w 108273"/>
                <a:gd name="connsiteY1" fmla="*/ 61795 h 127327"/>
                <a:gd name="connsiteX2" fmla="*/ 53503 w 108273"/>
                <a:gd name="connsiteY2" fmla="*/ 127327 h 127327"/>
                <a:gd name="connsiteX3" fmla="*/ 10090 w 108273"/>
                <a:gd name="connsiteY3" fmla="*/ 72095 h 127327"/>
                <a:gd name="connsiteX4" fmla="*/ 565 w 108273"/>
                <a:gd name="connsiteY4" fmla="*/ 0 h 127327"/>
                <a:gd name="connsiteX0" fmla="*/ 565 w 108273"/>
                <a:gd name="connsiteY0" fmla="*/ 0 h 107966"/>
                <a:gd name="connsiteX1" fmla="*/ 108273 w 108273"/>
                <a:gd name="connsiteY1" fmla="*/ 61795 h 107966"/>
                <a:gd name="connsiteX2" fmla="*/ 87159 w 108273"/>
                <a:gd name="connsiteY2" fmla="*/ 107966 h 107966"/>
                <a:gd name="connsiteX3" fmla="*/ 10090 w 108273"/>
                <a:gd name="connsiteY3" fmla="*/ 72095 h 107966"/>
                <a:gd name="connsiteX4" fmla="*/ 565 w 108273"/>
                <a:gd name="connsiteY4" fmla="*/ 0 h 107966"/>
                <a:gd name="connsiteX0" fmla="*/ 10108 w 98183"/>
                <a:gd name="connsiteY0" fmla="*/ 0 h 110386"/>
                <a:gd name="connsiteX1" fmla="*/ 98183 w 98183"/>
                <a:gd name="connsiteY1" fmla="*/ 64215 h 110386"/>
                <a:gd name="connsiteX2" fmla="*/ 77069 w 98183"/>
                <a:gd name="connsiteY2" fmla="*/ 110386 h 110386"/>
                <a:gd name="connsiteX3" fmla="*/ 0 w 98183"/>
                <a:gd name="connsiteY3" fmla="*/ 74515 h 110386"/>
                <a:gd name="connsiteX4" fmla="*/ 10108 w 98183"/>
                <a:gd name="connsiteY4" fmla="*/ 0 h 110386"/>
                <a:gd name="connsiteX0" fmla="*/ 10108 w 129512"/>
                <a:gd name="connsiteY0" fmla="*/ 0 h 166048"/>
                <a:gd name="connsiteX1" fmla="*/ 98183 w 129512"/>
                <a:gd name="connsiteY1" fmla="*/ 64215 h 166048"/>
                <a:gd name="connsiteX2" fmla="*/ 124749 w 129512"/>
                <a:gd name="connsiteY2" fmla="*/ 166048 h 166048"/>
                <a:gd name="connsiteX3" fmla="*/ 0 w 129512"/>
                <a:gd name="connsiteY3" fmla="*/ 74515 h 166048"/>
                <a:gd name="connsiteX4" fmla="*/ 10108 w 129512"/>
                <a:gd name="connsiteY4" fmla="*/ 0 h 166048"/>
                <a:gd name="connsiteX0" fmla="*/ 10108 w 171104"/>
                <a:gd name="connsiteY0" fmla="*/ 0 h 166048"/>
                <a:gd name="connsiteX1" fmla="*/ 171104 w 171104"/>
                <a:gd name="connsiteY1" fmla="*/ 110196 h 166048"/>
                <a:gd name="connsiteX2" fmla="*/ 124749 w 171104"/>
                <a:gd name="connsiteY2" fmla="*/ 166048 h 166048"/>
                <a:gd name="connsiteX3" fmla="*/ 0 w 171104"/>
                <a:gd name="connsiteY3" fmla="*/ 74515 h 166048"/>
                <a:gd name="connsiteX4" fmla="*/ 10108 w 171104"/>
                <a:gd name="connsiteY4" fmla="*/ 0 h 166048"/>
                <a:gd name="connsiteX0" fmla="*/ 10108 w 171104"/>
                <a:gd name="connsiteY0" fmla="*/ 0 h 161208"/>
                <a:gd name="connsiteX1" fmla="*/ 171104 w 171104"/>
                <a:gd name="connsiteY1" fmla="*/ 110196 h 161208"/>
                <a:gd name="connsiteX2" fmla="*/ 130359 w 171104"/>
                <a:gd name="connsiteY2" fmla="*/ 161208 h 161208"/>
                <a:gd name="connsiteX3" fmla="*/ 0 w 171104"/>
                <a:gd name="connsiteY3" fmla="*/ 74515 h 161208"/>
                <a:gd name="connsiteX4" fmla="*/ 10108 w 171104"/>
                <a:gd name="connsiteY4" fmla="*/ 0 h 16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4" h="161208">
                  <a:moveTo>
                    <a:pt x="10108" y="0"/>
                  </a:moveTo>
                  <a:cubicBezTo>
                    <a:pt x="19252" y="0"/>
                    <a:pt x="159389" y="99671"/>
                    <a:pt x="171104" y="110196"/>
                  </a:cubicBezTo>
                  <a:cubicBezTo>
                    <a:pt x="156626" y="130246"/>
                    <a:pt x="135122" y="149682"/>
                    <a:pt x="130359" y="161208"/>
                  </a:cubicBezTo>
                  <a:lnTo>
                    <a:pt x="0" y="74515"/>
                  </a:lnTo>
                  <a:cubicBezTo>
                    <a:pt x="565" y="48063"/>
                    <a:pt x="9543" y="26452"/>
                    <a:pt x="10108" y="0"/>
                  </a:cubicBezTo>
                  <a:close/>
                </a:path>
              </a:pathLst>
            </a:custGeom>
            <a:solidFill>
              <a:srgbClr val="6DC183"/>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555" name="Freeform 554"/>
            <p:cNvSpPr/>
            <p:nvPr/>
          </p:nvSpPr>
          <p:spPr bwMode="auto">
            <a:xfrm>
              <a:off x="2992326" y="4471929"/>
              <a:ext cx="142807" cy="112467"/>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389" h="192793">
                  <a:moveTo>
                    <a:pt x="100424" y="184666"/>
                  </a:moveTo>
                  <a:cubicBezTo>
                    <a:pt x="158411" y="192793"/>
                    <a:pt x="175687" y="170724"/>
                    <a:pt x="206976" y="129733"/>
                  </a:cubicBezTo>
                  <a:cubicBezTo>
                    <a:pt x="242703" y="64366"/>
                    <a:pt x="256389" y="34613"/>
                    <a:pt x="253307" y="53060"/>
                  </a:cubicBezTo>
                  <a:lnTo>
                    <a:pt x="178958" y="0"/>
                  </a:lnTo>
                  <a:cubicBezTo>
                    <a:pt x="144366" y="29078"/>
                    <a:pt x="144916" y="48756"/>
                    <a:pt x="125675" y="56882"/>
                  </a:cubicBezTo>
                  <a:cubicBezTo>
                    <a:pt x="106434" y="65008"/>
                    <a:pt x="85938" y="39958"/>
                    <a:pt x="63512" y="48757"/>
                  </a:cubicBezTo>
                  <a:lnTo>
                    <a:pt x="0" y="109674"/>
                  </a:lnTo>
                  <a:cubicBezTo>
                    <a:pt x="21634" y="130608"/>
                    <a:pt x="43269" y="171857"/>
                    <a:pt x="100424" y="184666"/>
                  </a:cubicBezTo>
                  <a:close/>
                </a:path>
              </a:pathLst>
            </a:custGeom>
            <a:solidFill>
              <a:srgbClr val="967AB2"/>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sp>
          <p:nvSpPr>
            <p:cNvPr id="556" name="Freeform 555"/>
            <p:cNvSpPr/>
            <p:nvPr/>
          </p:nvSpPr>
          <p:spPr bwMode="auto">
            <a:xfrm>
              <a:off x="3105069" y="4329476"/>
              <a:ext cx="82674" cy="119963"/>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314684 h 322811"/>
                <a:gd name="connsiteX1" fmla="*/ 206976 w 256389"/>
                <a:gd name="connsiteY1" fmla="*/ 259751 h 322811"/>
                <a:gd name="connsiteX2" fmla="*/ 253307 w 256389"/>
                <a:gd name="connsiteY2" fmla="*/ 183078 h 322811"/>
                <a:gd name="connsiteX3" fmla="*/ 178958 w 256389"/>
                <a:gd name="connsiteY3" fmla="*/ 130018 h 322811"/>
                <a:gd name="connsiteX4" fmla="*/ 214479 w 256389"/>
                <a:gd name="connsiteY4" fmla="*/ 8126 h 322811"/>
                <a:gd name="connsiteX5" fmla="*/ 63512 w 256389"/>
                <a:gd name="connsiteY5" fmla="*/ 178775 h 322811"/>
                <a:gd name="connsiteX6" fmla="*/ 0 w 256389"/>
                <a:gd name="connsiteY6" fmla="*/ 239692 h 322811"/>
                <a:gd name="connsiteX7" fmla="*/ 100424 w 256389"/>
                <a:gd name="connsiteY7" fmla="*/ 314684 h 322811"/>
                <a:gd name="connsiteX0" fmla="*/ 100424 w 318185"/>
                <a:gd name="connsiteY0" fmla="*/ 314684 h 322811"/>
                <a:gd name="connsiteX1" fmla="*/ 282459 w 318185"/>
                <a:gd name="connsiteY1" fmla="*/ 93166 h 322811"/>
                <a:gd name="connsiteX2" fmla="*/ 253307 w 318185"/>
                <a:gd name="connsiteY2" fmla="*/ 183078 h 322811"/>
                <a:gd name="connsiteX3" fmla="*/ 178958 w 318185"/>
                <a:gd name="connsiteY3" fmla="*/ 130018 h 322811"/>
                <a:gd name="connsiteX4" fmla="*/ 214479 w 318185"/>
                <a:gd name="connsiteY4" fmla="*/ 8126 h 322811"/>
                <a:gd name="connsiteX5" fmla="*/ 63512 w 318185"/>
                <a:gd name="connsiteY5" fmla="*/ 178775 h 322811"/>
                <a:gd name="connsiteX6" fmla="*/ 0 w 318185"/>
                <a:gd name="connsiteY6" fmla="*/ 239692 h 322811"/>
                <a:gd name="connsiteX7" fmla="*/ 100424 w 318185"/>
                <a:gd name="connsiteY7" fmla="*/ 314684 h 322811"/>
                <a:gd name="connsiteX0" fmla="*/ 344635 w 402622"/>
                <a:gd name="connsiteY0" fmla="*/ 14019 h 260626"/>
                <a:gd name="connsiteX1" fmla="*/ 282459 w 402622"/>
                <a:gd name="connsiteY1" fmla="*/ 93166 h 260626"/>
                <a:gd name="connsiteX2" fmla="*/ 253307 w 402622"/>
                <a:gd name="connsiteY2" fmla="*/ 183078 h 260626"/>
                <a:gd name="connsiteX3" fmla="*/ 178958 w 402622"/>
                <a:gd name="connsiteY3" fmla="*/ 130018 h 260626"/>
                <a:gd name="connsiteX4" fmla="*/ 214479 w 402622"/>
                <a:gd name="connsiteY4" fmla="*/ 8126 h 260626"/>
                <a:gd name="connsiteX5" fmla="*/ 63512 w 402622"/>
                <a:gd name="connsiteY5" fmla="*/ 178775 h 260626"/>
                <a:gd name="connsiteX6" fmla="*/ 0 w 402622"/>
                <a:gd name="connsiteY6" fmla="*/ 239692 h 260626"/>
                <a:gd name="connsiteX7" fmla="*/ 344635 w 402622"/>
                <a:gd name="connsiteY7" fmla="*/ 14019 h 260626"/>
                <a:gd name="connsiteX0" fmla="*/ 281123 w 339110"/>
                <a:gd name="connsiteY0" fmla="*/ 30300 h 199359"/>
                <a:gd name="connsiteX1" fmla="*/ 218947 w 339110"/>
                <a:gd name="connsiteY1" fmla="*/ 109447 h 199359"/>
                <a:gd name="connsiteX2" fmla="*/ 189795 w 339110"/>
                <a:gd name="connsiteY2" fmla="*/ 199359 h 199359"/>
                <a:gd name="connsiteX3" fmla="*/ 115446 w 339110"/>
                <a:gd name="connsiteY3" fmla="*/ 146299 h 199359"/>
                <a:gd name="connsiteX4" fmla="*/ 150967 w 339110"/>
                <a:gd name="connsiteY4" fmla="*/ 24407 h 199359"/>
                <a:gd name="connsiteX5" fmla="*/ 0 w 339110"/>
                <a:gd name="connsiteY5" fmla="*/ 195056 h 199359"/>
                <a:gd name="connsiteX6" fmla="*/ 185139 w 339110"/>
                <a:gd name="connsiteY6" fmla="*/ 0 h 199359"/>
                <a:gd name="connsiteX7" fmla="*/ 281123 w 339110"/>
                <a:gd name="connsiteY7" fmla="*/ 30300 h 199359"/>
                <a:gd name="connsiteX0" fmla="*/ 200268 w 258255"/>
                <a:gd name="connsiteY0" fmla="*/ 31283 h 200342"/>
                <a:gd name="connsiteX1" fmla="*/ 138092 w 258255"/>
                <a:gd name="connsiteY1" fmla="*/ 110430 h 200342"/>
                <a:gd name="connsiteX2" fmla="*/ 108940 w 258255"/>
                <a:gd name="connsiteY2" fmla="*/ 200342 h 200342"/>
                <a:gd name="connsiteX3" fmla="*/ 34591 w 258255"/>
                <a:gd name="connsiteY3" fmla="*/ 147282 h 200342"/>
                <a:gd name="connsiteX4" fmla="*/ 70112 w 258255"/>
                <a:gd name="connsiteY4" fmla="*/ 25390 h 200342"/>
                <a:gd name="connsiteX5" fmla="*/ 104284 w 258255"/>
                <a:gd name="connsiteY5" fmla="*/ 983 h 200342"/>
                <a:gd name="connsiteX6" fmla="*/ 200268 w 258255"/>
                <a:gd name="connsiteY6" fmla="*/ 31283 h 200342"/>
                <a:gd name="connsiteX0" fmla="*/ 200270 w 258257"/>
                <a:gd name="connsiteY0" fmla="*/ 31281 h 200340"/>
                <a:gd name="connsiteX1" fmla="*/ 138094 w 258257"/>
                <a:gd name="connsiteY1" fmla="*/ 110428 h 200340"/>
                <a:gd name="connsiteX2" fmla="*/ 108942 w 258257"/>
                <a:gd name="connsiteY2" fmla="*/ 200340 h 200340"/>
                <a:gd name="connsiteX3" fmla="*/ 34593 w 258257"/>
                <a:gd name="connsiteY3" fmla="*/ 147280 h 200340"/>
                <a:gd name="connsiteX4" fmla="*/ 39033 w 258257"/>
                <a:gd name="connsiteY4" fmla="*/ 57894 h 200340"/>
                <a:gd name="connsiteX5" fmla="*/ 104286 w 258257"/>
                <a:gd name="connsiteY5" fmla="*/ 981 h 200340"/>
                <a:gd name="connsiteX6" fmla="*/ 200270 w 258257"/>
                <a:gd name="connsiteY6" fmla="*/ 31281 h 200340"/>
                <a:gd name="connsiteX0" fmla="*/ 200268 w 258255"/>
                <a:gd name="connsiteY0" fmla="*/ 41870 h 210929"/>
                <a:gd name="connsiteX1" fmla="*/ 138092 w 258255"/>
                <a:gd name="connsiteY1" fmla="*/ 121017 h 210929"/>
                <a:gd name="connsiteX2" fmla="*/ 108940 w 258255"/>
                <a:gd name="connsiteY2" fmla="*/ 210929 h 210929"/>
                <a:gd name="connsiteX3" fmla="*/ 34591 w 258255"/>
                <a:gd name="connsiteY3" fmla="*/ 157869 h 210929"/>
                <a:gd name="connsiteX4" fmla="*/ 39031 w 258255"/>
                <a:gd name="connsiteY4" fmla="*/ 68483 h 210929"/>
                <a:gd name="connsiteX5" fmla="*/ 104284 w 258255"/>
                <a:gd name="connsiteY5" fmla="*/ 11570 h 210929"/>
                <a:gd name="connsiteX6" fmla="*/ 200268 w 258255"/>
                <a:gd name="connsiteY6" fmla="*/ 41870 h 210929"/>
                <a:gd name="connsiteX0" fmla="*/ 142548 w 200535"/>
                <a:gd name="connsiteY0" fmla="*/ 45933 h 210929"/>
                <a:gd name="connsiteX1" fmla="*/ 138094 w 200535"/>
                <a:gd name="connsiteY1" fmla="*/ 121017 h 210929"/>
                <a:gd name="connsiteX2" fmla="*/ 108942 w 200535"/>
                <a:gd name="connsiteY2" fmla="*/ 210929 h 210929"/>
                <a:gd name="connsiteX3" fmla="*/ 34593 w 200535"/>
                <a:gd name="connsiteY3" fmla="*/ 157869 h 210929"/>
                <a:gd name="connsiteX4" fmla="*/ 39033 w 200535"/>
                <a:gd name="connsiteY4" fmla="*/ 68483 h 210929"/>
                <a:gd name="connsiteX5" fmla="*/ 104286 w 200535"/>
                <a:gd name="connsiteY5" fmla="*/ 11570 h 210929"/>
                <a:gd name="connsiteX6" fmla="*/ 142548 w 200535"/>
                <a:gd name="connsiteY6" fmla="*/ 45933 h 210929"/>
                <a:gd name="connsiteX0" fmla="*/ 104284 w 173818"/>
                <a:gd name="connsiteY0" fmla="*/ 983 h 200342"/>
                <a:gd name="connsiteX1" fmla="*/ 138092 w 173818"/>
                <a:gd name="connsiteY1" fmla="*/ 110430 h 200342"/>
                <a:gd name="connsiteX2" fmla="*/ 108940 w 173818"/>
                <a:gd name="connsiteY2" fmla="*/ 200342 h 200342"/>
                <a:gd name="connsiteX3" fmla="*/ 34591 w 173818"/>
                <a:gd name="connsiteY3" fmla="*/ 147282 h 200342"/>
                <a:gd name="connsiteX4" fmla="*/ 39031 w 173818"/>
                <a:gd name="connsiteY4" fmla="*/ 57896 h 200342"/>
                <a:gd name="connsiteX5" fmla="*/ 104284 w 173818"/>
                <a:gd name="connsiteY5" fmla="*/ 983 h 200342"/>
                <a:gd name="connsiteX0" fmla="*/ 90963 w 160499"/>
                <a:gd name="connsiteY0" fmla="*/ 981 h 200340"/>
                <a:gd name="connsiteX1" fmla="*/ 124771 w 160499"/>
                <a:gd name="connsiteY1" fmla="*/ 110428 h 200340"/>
                <a:gd name="connsiteX2" fmla="*/ 95619 w 160499"/>
                <a:gd name="connsiteY2" fmla="*/ 200340 h 200340"/>
                <a:gd name="connsiteX3" fmla="*/ 21270 w 160499"/>
                <a:gd name="connsiteY3" fmla="*/ 147280 h 200340"/>
                <a:gd name="connsiteX4" fmla="*/ 25710 w 160499"/>
                <a:gd name="connsiteY4" fmla="*/ 57894 h 200340"/>
                <a:gd name="connsiteX5" fmla="*/ 90963 w 160499"/>
                <a:gd name="connsiteY5" fmla="*/ 981 h 20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99" h="200340">
                  <a:moveTo>
                    <a:pt x="90963" y="981"/>
                  </a:moveTo>
                  <a:cubicBezTo>
                    <a:pt x="107473" y="9737"/>
                    <a:pt x="123995" y="77202"/>
                    <a:pt x="124771" y="110428"/>
                  </a:cubicBezTo>
                  <a:cubicBezTo>
                    <a:pt x="160498" y="45061"/>
                    <a:pt x="98701" y="181893"/>
                    <a:pt x="95619" y="200340"/>
                  </a:cubicBezTo>
                  <a:lnTo>
                    <a:pt x="21270" y="147280"/>
                  </a:lnTo>
                  <a:cubicBezTo>
                    <a:pt x="0" y="111349"/>
                    <a:pt x="14095" y="82277"/>
                    <a:pt x="25710" y="57894"/>
                  </a:cubicBezTo>
                  <a:cubicBezTo>
                    <a:pt x="37325" y="33511"/>
                    <a:pt x="69270" y="-1"/>
                    <a:pt x="90963" y="981"/>
                  </a:cubicBezTo>
                  <a:close/>
                </a:path>
              </a:pathLst>
            </a:custGeom>
            <a:solidFill>
              <a:srgbClr val="967AB2"/>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grpSp>
      <p:grpSp>
        <p:nvGrpSpPr>
          <p:cNvPr id="204836" name="Group 556"/>
          <p:cNvGrpSpPr>
            <a:grpSpLocks/>
          </p:cNvGrpSpPr>
          <p:nvPr/>
        </p:nvGrpSpPr>
        <p:grpSpPr bwMode="auto">
          <a:xfrm>
            <a:off x="5819775" y="2557464"/>
            <a:ext cx="159544" cy="146447"/>
            <a:chOff x="2353465" y="4014574"/>
            <a:chExt cx="1007150" cy="922211"/>
          </a:xfrm>
        </p:grpSpPr>
        <p:pic>
          <p:nvPicPr>
            <p:cNvPr id="558" name="Picture 557" descr="Illustration1-PPTRes_Cell5.png"/>
            <p:cNvPicPr>
              <a:picLocks noChangeAspect="1"/>
            </p:cNvPicPr>
            <p:nvPr/>
          </p:nvPicPr>
          <p:blipFill>
            <a:blip r:embed="rId8"/>
            <a:stretch>
              <a:fillRect/>
            </a:stretch>
          </p:blipFill>
          <p:spPr>
            <a:xfrm>
              <a:off x="2353465" y="4014574"/>
              <a:ext cx="1007150" cy="922211"/>
            </a:xfrm>
            <a:prstGeom prst="rect">
              <a:avLst/>
            </a:prstGeom>
            <a:effectLst>
              <a:outerShdw blurRad="203200" dist="38100" dir="2700000" algn="tl" rotWithShape="0">
                <a:prstClr val="black">
                  <a:alpha val="40000"/>
                </a:prstClr>
              </a:outerShdw>
            </a:effectLst>
          </p:spPr>
        </p:pic>
        <p:sp>
          <p:nvSpPr>
            <p:cNvPr id="559" name="Freeform 558"/>
            <p:cNvSpPr/>
            <p:nvPr/>
          </p:nvSpPr>
          <p:spPr bwMode="auto">
            <a:xfrm>
              <a:off x="2601497" y="4434441"/>
              <a:ext cx="142802" cy="164948"/>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0 w 27432"/>
                <a:gd name="connsiteY0" fmla="*/ 0 h 108394"/>
                <a:gd name="connsiteX1" fmla="*/ 27432 w 27432"/>
                <a:gd name="connsiteY1" fmla="*/ 0 h 108394"/>
                <a:gd name="connsiteX2" fmla="*/ 27432 w 27432"/>
                <a:gd name="connsiteY2" fmla="*/ 27432 h 108394"/>
                <a:gd name="connsiteX3" fmla="*/ 9525 w 27432"/>
                <a:gd name="connsiteY3" fmla="*/ 108394 h 108394"/>
                <a:gd name="connsiteX4" fmla="*/ 0 w 27432"/>
                <a:gd name="connsiteY4" fmla="*/ 0 h 108394"/>
                <a:gd name="connsiteX0" fmla="*/ 0 w 41719"/>
                <a:gd name="connsiteY0" fmla="*/ 22431 h 157019"/>
                <a:gd name="connsiteX1" fmla="*/ 27432 w 41719"/>
                <a:gd name="connsiteY1" fmla="*/ 22431 h 157019"/>
                <a:gd name="connsiteX2" fmla="*/ 41719 w 41719"/>
                <a:gd name="connsiteY2" fmla="*/ 157019 h 157019"/>
                <a:gd name="connsiteX3" fmla="*/ 9525 w 41719"/>
                <a:gd name="connsiteY3" fmla="*/ 130825 h 157019"/>
                <a:gd name="connsiteX4" fmla="*/ 0 w 41719"/>
                <a:gd name="connsiteY4" fmla="*/ 22431 h 157019"/>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9525 w 96489"/>
                <a:gd name="connsiteY3" fmla="*/ 108394 h 134588"/>
                <a:gd name="connsiteX4" fmla="*/ 0 w 96489"/>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20744 w 96489"/>
                <a:gd name="connsiteY3" fmla="*/ 76934 h 134588"/>
                <a:gd name="connsiteX4" fmla="*/ 0 w 96489"/>
                <a:gd name="connsiteY4" fmla="*/ 0 h 134588"/>
                <a:gd name="connsiteX0" fmla="*/ 1694 w 98183"/>
                <a:gd name="connsiteY0" fmla="*/ 0 h 134588"/>
                <a:gd name="connsiteX1" fmla="*/ 98183 w 98183"/>
                <a:gd name="connsiteY1" fmla="*/ 69056 h 134588"/>
                <a:gd name="connsiteX2" fmla="*/ 43413 w 98183"/>
                <a:gd name="connsiteY2" fmla="*/ 134588 h 134588"/>
                <a:gd name="connsiteX3" fmla="*/ 0 w 98183"/>
                <a:gd name="connsiteY3" fmla="*/ 79356 h 134588"/>
                <a:gd name="connsiteX4" fmla="*/ 1694 w 98183"/>
                <a:gd name="connsiteY4" fmla="*/ 0 h 134588"/>
                <a:gd name="connsiteX0" fmla="*/ 565 w 108273"/>
                <a:gd name="connsiteY0" fmla="*/ 0 h 127327"/>
                <a:gd name="connsiteX1" fmla="*/ 108273 w 108273"/>
                <a:gd name="connsiteY1" fmla="*/ 61795 h 127327"/>
                <a:gd name="connsiteX2" fmla="*/ 53503 w 108273"/>
                <a:gd name="connsiteY2" fmla="*/ 127327 h 127327"/>
                <a:gd name="connsiteX3" fmla="*/ 10090 w 108273"/>
                <a:gd name="connsiteY3" fmla="*/ 72095 h 127327"/>
                <a:gd name="connsiteX4" fmla="*/ 565 w 108273"/>
                <a:gd name="connsiteY4" fmla="*/ 0 h 127327"/>
                <a:gd name="connsiteX0" fmla="*/ 565 w 108273"/>
                <a:gd name="connsiteY0" fmla="*/ 0 h 107966"/>
                <a:gd name="connsiteX1" fmla="*/ 108273 w 108273"/>
                <a:gd name="connsiteY1" fmla="*/ 61795 h 107966"/>
                <a:gd name="connsiteX2" fmla="*/ 87159 w 108273"/>
                <a:gd name="connsiteY2" fmla="*/ 107966 h 107966"/>
                <a:gd name="connsiteX3" fmla="*/ 10090 w 108273"/>
                <a:gd name="connsiteY3" fmla="*/ 72095 h 107966"/>
                <a:gd name="connsiteX4" fmla="*/ 565 w 108273"/>
                <a:gd name="connsiteY4" fmla="*/ 0 h 107966"/>
                <a:gd name="connsiteX0" fmla="*/ 10108 w 98183"/>
                <a:gd name="connsiteY0" fmla="*/ 0 h 110386"/>
                <a:gd name="connsiteX1" fmla="*/ 98183 w 98183"/>
                <a:gd name="connsiteY1" fmla="*/ 64215 h 110386"/>
                <a:gd name="connsiteX2" fmla="*/ 77069 w 98183"/>
                <a:gd name="connsiteY2" fmla="*/ 110386 h 110386"/>
                <a:gd name="connsiteX3" fmla="*/ 0 w 98183"/>
                <a:gd name="connsiteY3" fmla="*/ 74515 h 110386"/>
                <a:gd name="connsiteX4" fmla="*/ 10108 w 98183"/>
                <a:gd name="connsiteY4" fmla="*/ 0 h 110386"/>
                <a:gd name="connsiteX0" fmla="*/ 10108 w 129512"/>
                <a:gd name="connsiteY0" fmla="*/ 0 h 166048"/>
                <a:gd name="connsiteX1" fmla="*/ 98183 w 129512"/>
                <a:gd name="connsiteY1" fmla="*/ 64215 h 166048"/>
                <a:gd name="connsiteX2" fmla="*/ 124749 w 129512"/>
                <a:gd name="connsiteY2" fmla="*/ 166048 h 166048"/>
                <a:gd name="connsiteX3" fmla="*/ 0 w 129512"/>
                <a:gd name="connsiteY3" fmla="*/ 74515 h 166048"/>
                <a:gd name="connsiteX4" fmla="*/ 10108 w 129512"/>
                <a:gd name="connsiteY4" fmla="*/ 0 h 166048"/>
                <a:gd name="connsiteX0" fmla="*/ 10108 w 171104"/>
                <a:gd name="connsiteY0" fmla="*/ 0 h 166048"/>
                <a:gd name="connsiteX1" fmla="*/ 171104 w 171104"/>
                <a:gd name="connsiteY1" fmla="*/ 110196 h 166048"/>
                <a:gd name="connsiteX2" fmla="*/ 124749 w 171104"/>
                <a:gd name="connsiteY2" fmla="*/ 166048 h 166048"/>
                <a:gd name="connsiteX3" fmla="*/ 0 w 171104"/>
                <a:gd name="connsiteY3" fmla="*/ 74515 h 166048"/>
                <a:gd name="connsiteX4" fmla="*/ 10108 w 171104"/>
                <a:gd name="connsiteY4" fmla="*/ 0 h 166048"/>
                <a:gd name="connsiteX0" fmla="*/ 10108 w 171104"/>
                <a:gd name="connsiteY0" fmla="*/ 0 h 161208"/>
                <a:gd name="connsiteX1" fmla="*/ 171104 w 171104"/>
                <a:gd name="connsiteY1" fmla="*/ 110196 h 161208"/>
                <a:gd name="connsiteX2" fmla="*/ 130359 w 171104"/>
                <a:gd name="connsiteY2" fmla="*/ 161208 h 161208"/>
                <a:gd name="connsiteX3" fmla="*/ 0 w 171104"/>
                <a:gd name="connsiteY3" fmla="*/ 74515 h 161208"/>
                <a:gd name="connsiteX4" fmla="*/ 10108 w 171104"/>
                <a:gd name="connsiteY4" fmla="*/ 0 h 16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4" h="161208">
                  <a:moveTo>
                    <a:pt x="10108" y="0"/>
                  </a:moveTo>
                  <a:cubicBezTo>
                    <a:pt x="19252" y="0"/>
                    <a:pt x="159389" y="99671"/>
                    <a:pt x="171104" y="110196"/>
                  </a:cubicBezTo>
                  <a:cubicBezTo>
                    <a:pt x="156626" y="130246"/>
                    <a:pt x="135122" y="149682"/>
                    <a:pt x="130359" y="161208"/>
                  </a:cubicBezTo>
                  <a:lnTo>
                    <a:pt x="0" y="74515"/>
                  </a:lnTo>
                  <a:cubicBezTo>
                    <a:pt x="565" y="48063"/>
                    <a:pt x="9543" y="26452"/>
                    <a:pt x="10108" y="0"/>
                  </a:cubicBezTo>
                  <a:close/>
                </a:path>
              </a:pathLst>
            </a:custGeom>
            <a:solidFill>
              <a:srgbClr val="F05251"/>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560" name="Freeform 559"/>
            <p:cNvSpPr/>
            <p:nvPr/>
          </p:nvSpPr>
          <p:spPr bwMode="auto">
            <a:xfrm>
              <a:off x="2706721" y="4524413"/>
              <a:ext cx="135289" cy="112467"/>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389" h="192793">
                  <a:moveTo>
                    <a:pt x="100424" y="184666"/>
                  </a:moveTo>
                  <a:cubicBezTo>
                    <a:pt x="158411" y="192793"/>
                    <a:pt x="175687" y="170724"/>
                    <a:pt x="206976" y="129733"/>
                  </a:cubicBezTo>
                  <a:cubicBezTo>
                    <a:pt x="242703" y="64366"/>
                    <a:pt x="256389" y="34613"/>
                    <a:pt x="253307" y="53060"/>
                  </a:cubicBezTo>
                  <a:lnTo>
                    <a:pt x="178958" y="0"/>
                  </a:lnTo>
                  <a:cubicBezTo>
                    <a:pt x="144366" y="29078"/>
                    <a:pt x="144916" y="48756"/>
                    <a:pt x="125675" y="56882"/>
                  </a:cubicBezTo>
                  <a:cubicBezTo>
                    <a:pt x="106434" y="65008"/>
                    <a:pt x="85938" y="39958"/>
                    <a:pt x="63512" y="48757"/>
                  </a:cubicBezTo>
                  <a:lnTo>
                    <a:pt x="0" y="109674"/>
                  </a:lnTo>
                  <a:cubicBezTo>
                    <a:pt x="21634" y="130608"/>
                    <a:pt x="43269" y="171857"/>
                    <a:pt x="100424" y="184666"/>
                  </a:cubicBezTo>
                  <a:close/>
                </a:path>
              </a:pathLst>
            </a:custGeom>
            <a:solidFill>
              <a:srgbClr val="63B1D8"/>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sp>
          <p:nvSpPr>
            <p:cNvPr id="561" name="Freeform 560"/>
            <p:cNvSpPr/>
            <p:nvPr/>
          </p:nvSpPr>
          <p:spPr bwMode="auto">
            <a:xfrm>
              <a:off x="2811946" y="4374460"/>
              <a:ext cx="97706" cy="127462"/>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314684 h 322811"/>
                <a:gd name="connsiteX1" fmla="*/ 206976 w 256389"/>
                <a:gd name="connsiteY1" fmla="*/ 259751 h 322811"/>
                <a:gd name="connsiteX2" fmla="*/ 253307 w 256389"/>
                <a:gd name="connsiteY2" fmla="*/ 183078 h 322811"/>
                <a:gd name="connsiteX3" fmla="*/ 178958 w 256389"/>
                <a:gd name="connsiteY3" fmla="*/ 130018 h 322811"/>
                <a:gd name="connsiteX4" fmla="*/ 214479 w 256389"/>
                <a:gd name="connsiteY4" fmla="*/ 8126 h 322811"/>
                <a:gd name="connsiteX5" fmla="*/ 63512 w 256389"/>
                <a:gd name="connsiteY5" fmla="*/ 178775 h 322811"/>
                <a:gd name="connsiteX6" fmla="*/ 0 w 256389"/>
                <a:gd name="connsiteY6" fmla="*/ 239692 h 322811"/>
                <a:gd name="connsiteX7" fmla="*/ 100424 w 256389"/>
                <a:gd name="connsiteY7" fmla="*/ 314684 h 322811"/>
                <a:gd name="connsiteX0" fmla="*/ 100424 w 318185"/>
                <a:gd name="connsiteY0" fmla="*/ 314684 h 322811"/>
                <a:gd name="connsiteX1" fmla="*/ 282459 w 318185"/>
                <a:gd name="connsiteY1" fmla="*/ 93166 h 322811"/>
                <a:gd name="connsiteX2" fmla="*/ 253307 w 318185"/>
                <a:gd name="connsiteY2" fmla="*/ 183078 h 322811"/>
                <a:gd name="connsiteX3" fmla="*/ 178958 w 318185"/>
                <a:gd name="connsiteY3" fmla="*/ 130018 h 322811"/>
                <a:gd name="connsiteX4" fmla="*/ 214479 w 318185"/>
                <a:gd name="connsiteY4" fmla="*/ 8126 h 322811"/>
                <a:gd name="connsiteX5" fmla="*/ 63512 w 318185"/>
                <a:gd name="connsiteY5" fmla="*/ 178775 h 322811"/>
                <a:gd name="connsiteX6" fmla="*/ 0 w 318185"/>
                <a:gd name="connsiteY6" fmla="*/ 239692 h 322811"/>
                <a:gd name="connsiteX7" fmla="*/ 100424 w 318185"/>
                <a:gd name="connsiteY7" fmla="*/ 314684 h 322811"/>
                <a:gd name="connsiteX0" fmla="*/ 344635 w 402622"/>
                <a:gd name="connsiteY0" fmla="*/ 14019 h 260626"/>
                <a:gd name="connsiteX1" fmla="*/ 282459 w 402622"/>
                <a:gd name="connsiteY1" fmla="*/ 93166 h 260626"/>
                <a:gd name="connsiteX2" fmla="*/ 253307 w 402622"/>
                <a:gd name="connsiteY2" fmla="*/ 183078 h 260626"/>
                <a:gd name="connsiteX3" fmla="*/ 178958 w 402622"/>
                <a:gd name="connsiteY3" fmla="*/ 130018 h 260626"/>
                <a:gd name="connsiteX4" fmla="*/ 214479 w 402622"/>
                <a:gd name="connsiteY4" fmla="*/ 8126 h 260626"/>
                <a:gd name="connsiteX5" fmla="*/ 63512 w 402622"/>
                <a:gd name="connsiteY5" fmla="*/ 178775 h 260626"/>
                <a:gd name="connsiteX6" fmla="*/ 0 w 402622"/>
                <a:gd name="connsiteY6" fmla="*/ 239692 h 260626"/>
                <a:gd name="connsiteX7" fmla="*/ 344635 w 402622"/>
                <a:gd name="connsiteY7" fmla="*/ 14019 h 260626"/>
                <a:gd name="connsiteX0" fmla="*/ 281123 w 339110"/>
                <a:gd name="connsiteY0" fmla="*/ 30300 h 199359"/>
                <a:gd name="connsiteX1" fmla="*/ 218947 w 339110"/>
                <a:gd name="connsiteY1" fmla="*/ 109447 h 199359"/>
                <a:gd name="connsiteX2" fmla="*/ 189795 w 339110"/>
                <a:gd name="connsiteY2" fmla="*/ 199359 h 199359"/>
                <a:gd name="connsiteX3" fmla="*/ 115446 w 339110"/>
                <a:gd name="connsiteY3" fmla="*/ 146299 h 199359"/>
                <a:gd name="connsiteX4" fmla="*/ 150967 w 339110"/>
                <a:gd name="connsiteY4" fmla="*/ 24407 h 199359"/>
                <a:gd name="connsiteX5" fmla="*/ 0 w 339110"/>
                <a:gd name="connsiteY5" fmla="*/ 195056 h 199359"/>
                <a:gd name="connsiteX6" fmla="*/ 185139 w 339110"/>
                <a:gd name="connsiteY6" fmla="*/ 0 h 199359"/>
                <a:gd name="connsiteX7" fmla="*/ 281123 w 339110"/>
                <a:gd name="connsiteY7" fmla="*/ 30300 h 199359"/>
                <a:gd name="connsiteX0" fmla="*/ 200268 w 258255"/>
                <a:gd name="connsiteY0" fmla="*/ 31283 h 200342"/>
                <a:gd name="connsiteX1" fmla="*/ 138092 w 258255"/>
                <a:gd name="connsiteY1" fmla="*/ 110430 h 200342"/>
                <a:gd name="connsiteX2" fmla="*/ 108940 w 258255"/>
                <a:gd name="connsiteY2" fmla="*/ 200342 h 200342"/>
                <a:gd name="connsiteX3" fmla="*/ 34591 w 258255"/>
                <a:gd name="connsiteY3" fmla="*/ 147282 h 200342"/>
                <a:gd name="connsiteX4" fmla="*/ 70112 w 258255"/>
                <a:gd name="connsiteY4" fmla="*/ 25390 h 200342"/>
                <a:gd name="connsiteX5" fmla="*/ 104284 w 258255"/>
                <a:gd name="connsiteY5" fmla="*/ 983 h 200342"/>
                <a:gd name="connsiteX6" fmla="*/ 200268 w 258255"/>
                <a:gd name="connsiteY6" fmla="*/ 31283 h 200342"/>
                <a:gd name="connsiteX0" fmla="*/ 200270 w 258257"/>
                <a:gd name="connsiteY0" fmla="*/ 31281 h 200340"/>
                <a:gd name="connsiteX1" fmla="*/ 138094 w 258257"/>
                <a:gd name="connsiteY1" fmla="*/ 110428 h 200340"/>
                <a:gd name="connsiteX2" fmla="*/ 108942 w 258257"/>
                <a:gd name="connsiteY2" fmla="*/ 200340 h 200340"/>
                <a:gd name="connsiteX3" fmla="*/ 34593 w 258257"/>
                <a:gd name="connsiteY3" fmla="*/ 147280 h 200340"/>
                <a:gd name="connsiteX4" fmla="*/ 39033 w 258257"/>
                <a:gd name="connsiteY4" fmla="*/ 57894 h 200340"/>
                <a:gd name="connsiteX5" fmla="*/ 104286 w 258257"/>
                <a:gd name="connsiteY5" fmla="*/ 981 h 200340"/>
                <a:gd name="connsiteX6" fmla="*/ 200270 w 258257"/>
                <a:gd name="connsiteY6" fmla="*/ 31281 h 200340"/>
                <a:gd name="connsiteX0" fmla="*/ 200268 w 258255"/>
                <a:gd name="connsiteY0" fmla="*/ 41870 h 210929"/>
                <a:gd name="connsiteX1" fmla="*/ 138092 w 258255"/>
                <a:gd name="connsiteY1" fmla="*/ 121017 h 210929"/>
                <a:gd name="connsiteX2" fmla="*/ 108940 w 258255"/>
                <a:gd name="connsiteY2" fmla="*/ 210929 h 210929"/>
                <a:gd name="connsiteX3" fmla="*/ 34591 w 258255"/>
                <a:gd name="connsiteY3" fmla="*/ 157869 h 210929"/>
                <a:gd name="connsiteX4" fmla="*/ 39031 w 258255"/>
                <a:gd name="connsiteY4" fmla="*/ 68483 h 210929"/>
                <a:gd name="connsiteX5" fmla="*/ 104284 w 258255"/>
                <a:gd name="connsiteY5" fmla="*/ 11570 h 210929"/>
                <a:gd name="connsiteX6" fmla="*/ 200268 w 258255"/>
                <a:gd name="connsiteY6" fmla="*/ 41870 h 210929"/>
                <a:gd name="connsiteX0" fmla="*/ 142548 w 200535"/>
                <a:gd name="connsiteY0" fmla="*/ 45933 h 210929"/>
                <a:gd name="connsiteX1" fmla="*/ 138094 w 200535"/>
                <a:gd name="connsiteY1" fmla="*/ 121017 h 210929"/>
                <a:gd name="connsiteX2" fmla="*/ 108942 w 200535"/>
                <a:gd name="connsiteY2" fmla="*/ 210929 h 210929"/>
                <a:gd name="connsiteX3" fmla="*/ 34593 w 200535"/>
                <a:gd name="connsiteY3" fmla="*/ 157869 h 210929"/>
                <a:gd name="connsiteX4" fmla="*/ 39033 w 200535"/>
                <a:gd name="connsiteY4" fmla="*/ 68483 h 210929"/>
                <a:gd name="connsiteX5" fmla="*/ 104286 w 200535"/>
                <a:gd name="connsiteY5" fmla="*/ 11570 h 210929"/>
                <a:gd name="connsiteX6" fmla="*/ 142548 w 200535"/>
                <a:gd name="connsiteY6" fmla="*/ 45933 h 210929"/>
                <a:gd name="connsiteX0" fmla="*/ 104284 w 173818"/>
                <a:gd name="connsiteY0" fmla="*/ 983 h 200342"/>
                <a:gd name="connsiteX1" fmla="*/ 138092 w 173818"/>
                <a:gd name="connsiteY1" fmla="*/ 110430 h 200342"/>
                <a:gd name="connsiteX2" fmla="*/ 108940 w 173818"/>
                <a:gd name="connsiteY2" fmla="*/ 200342 h 200342"/>
                <a:gd name="connsiteX3" fmla="*/ 34591 w 173818"/>
                <a:gd name="connsiteY3" fmla="*/ 147282 h 200342"/>
                <a:gd name="connsiteX4" fmla="*/ 39031 w 173818"/>
                <a:gd name="connsiteY4" fmla="*/ 57896 h 200342"/>
                <a:gd name="connsiteX5" fmla="*/ 104284 w 173818"/>
                <a:gd name="connsiteY5" fmla="*/ 983 h 200342"/>
                <a:gd name="connsiteX0" fmla="*/ 166449 w 182958"/>
                <a:gd name="connsiteY0" fmla="*/ 983 h 192217"/>
                <a:gd name="connsiteX1" fmla="*/ 138094 w 182958"/>
                <a:gd name="connsiteY1" fmla="*/ 102305 h 192217"/>
                <a:gd name="connsiteX2" fmla="*/ 108942 w 182958"/>
                <a:gd name="connsiteY2" fmla="*/ 192217 h 192217"/>
                <a:gd name="connsiteX3" fmla="*/ 34593 w 182958"/>
                <a:gd name="connsiteY3" fmla="*/ 139157 h 192217"/>
                <a:gd name="connsiteX4" fmla="*/ 39033 w 182958"/>
                <a:gd name="connsiteY4" fmla="*/ 49771 h 192217"/>
                <a:gd name="connsiteX5" fmla="*/ 166449 w 182958"/>
                <a:gd name="connsiteY5" fmla="*/ 983 h 192217"/>
                <a:gd name="connsiteX0" fmla="*/ 166447 w 182958"/>
                <a:gd name="connsiteY0" fmla="*/ 17234 h 208468"/>
                <a:gd name="connsiteX1" fmla="*/ 138092 w 182958"/>
                <a:gd name="connsiteY1" fmla="*/ 118556 h 208468"/>
                <a:gd name="connsiteX2" fmla="*/ 108940 w 182958"/>
                <a:gd name="connsiteY2" fmla="*/ 208468 h 208468"/>
                <a:gd name="connsiteX3" fmla="*/ 34591 w 182958"/>
                <a:gd name="connsiteY3" fmla="*/ 155408 h 208468"/>
                <a:gd name="connsiteX4" fmla="*/ 39031 w 182958"/>
                <a:gd name="connsiteY4" fmla="*/ 66022 h 208468"/>
                <a:gd name="connsiteX5" fmla="*/ 166447 w 182958"/>
                <a:gd name="connsiteY5" fmla="*/ 17234 h 208468"/>
                <a:gd name="connsiteX0" fmla="*/ 166449 w 187142"/>
                <a:gd name="connsiteY0" fmla="*/ 17234 h 208468"/>
                <a:gd name="connsiteX1" fmla="*/ 151416 w 187142"/>
                <a:gd name="connsiteY1" fmla="*/ 126683 h 208468"/>
                <a:gd name="connsiteX2" fmla="*/ 108942 w 187142"/>
                <a:gd name="connsiteY2" fmla="*/ 208468 h 208468"/>
                <a:gd name="connsiteX3" fmla="*/ 34593 w 187142"/>
                <a:gd name="connsiteY3" fmla="*/ 155408 h 208468"/>
                <a:gd name="connsiteX4" fmla="*/ 39033 w 187142"/>
                <a:gd name="connsiteY4" fmla="*/ 66022 h 208468"/>
                <a:gd name="connsiteX5" fmla="*/ 166449 w 187142"/>
                <a:gd name="connsiteY5" fmla="*/ 17234 h 208468"/>
                <a:gd name="connsiteX0" fmla="*/ 157566 w 178261"/>
                <a:gd name="connsiteY0" fmla="*/ 17234 h 208468"/>
                <a:gd name="connsiteX1" fmla="*/ 142533 w 178261"/>
                <a:gd name="connsiteY1" fmla="*/ 126683 h 208468"/>
                <a:gd name="connsiteX2" fmla="*/ 100059 w 178261"/>
                <a:gd name="connsiteY2" fmla="*/ 208468 h 208468"/>
                <a:gd name="connsiteX3" fmla="*/ 25710 w 178261"/>
                <a:gd name="connsiteY3" fmla="*/ 155408 h 208468"/>
                <a:gd name="connsiteX4" fmla="*/ 30150 w 178261"/>
                <a:gd name="connsiteY4" fmla="*/ 66022 h 208468"/>
                <a:gd name="connsiteX5" fmla="*/ 157566 w 178261"/>
                <a:gd name="connsiteY5" fmla="*/ 17234 h 20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261" h="208468">
                  <a:moveTo>
                    <a:pt x="157566" y="17234"/>
                  </a:moveTo>
                  <a:cubicBezTo>
                    <a:pt x="174076" y="25990"/>
                    <a:pt x="141757" y="93457"/>
                    <a:pt x="142533" y="126683"/>
                  </a:cubicBezTo>
                  <a:cubicBezTo>
                    <a:pt x="178260" y="61316"/>
                    <a:pt x="103141" y="190021"/>
                    <a:pt x="100059" y="208468"/>
                  </a:cubicBezTo>
                  <a:lnTo>
                    <a:pt x="25710" y="155408"/>
                  </a:lnTo>
                  <a:cubicBezTo>
                    <a:pt x="0" y="127602"/>
                    <a:pt x="8174" y="89051"/>
                    <a:pt x="30150" y="66022"/>
                  </a:cubicBezTo>
                  <a:cubicBezTo>
                    <a:pt x="52126" y="42993"/>
                    <a:pt x="82590" y="0"/>
                    <a:pt x="157566" y="17234"/>
                  </a:cubicBezTo>
                  <a:close/>
                </a:path>
              </a:pathLst>
            </a:custGeom>
            <a:solidFill>
              <a:srgbClr val="63B1D8"/>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sp>
          <p:nvSpPr>
            <p:cNvPr id="562" name="Freeform 561"/>
            <p:cNvSpPr/>
            <p:nvPr/>
          </p:nvSpPr>
          <p:spPr bwMode="auto">
            <a:xfrm>
              <a:off x="2887107" y="4389456"/>
              <a:ext cx="150321" cy="157453"/>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0 w 27432"/>
                <a:gd name="connsiteY0" fmla="*/ 0 h 108394"/>
                <a:gd name="connsiteX1" fmla="*/ 27432 w 27432"/>
                <a:gd name="connsiteY1" fmla="*/ 0 h 108394"/>
                <a:gd name="connsiteX2" fmla="*/ 27432 w 27432"/>
                <a:gd name="connsiteY2" fmla="*/ 27432 h 108394"/>
                <a:gd name="connsiteX3" fmla="*/ 9525 w 27432"/>
                <a:gd name="connsiteY3" fmla="*/ 108394 h 108394"/>
                <a:gd name="connsiteX4" fmla="*/ 0 w 27432"/>
                <a:gd name="connsiteY4" fmla="*/ 0 h 108394"/>
                <a:gd name="connsiteX0" fmla="*/ 0 w 41719"/>
                <a:gd name="connsiteY0" fmla="*/ 22431 h 157019"/>
                <a:gd name="connsiteX1" fmla="*/ 27432 w 41719"/>
                <a:gd name="connsiteY1" fmla="*/ 22431 h 157019"/>
                <a:gd name="connsiteX2" fmla="*/ 41719 w 41719"/>
                <a:gd name="connsiteY2" fmla="*/ 157019 h 157019"/>
                <a:gd name="connsiteX3" fmla="*/ 9525 w 41719"/>
                <a:gd name="connsiteY3" fmla="*/ 130825 h 157019"/>
                <a:gd name="connsiteX4" fmla="*/ 0 w 41719"/>
                <a:gd name="connsiteY4" fmla="*/ 22431 h 157019"/>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10585"/>
                <a:gd name="connsiteY0" fmla="*/ 0 h 134588"/>
                <a:gd name="connsiteX1" fmla="*/ 103632 w 110585"/>
                <a:gd name="connsiteY1" fmla="*/ 59531 h 134588"/>
                <a:gd name="connsiteX2" fmla="*/ 41719 w 110585"/>
                <a:gd name="connsiteY2" fmla="*/ 134588 h 134588"/>
                <a:gd name="connsiteX3" fmla="*/ 9525 w 110585"/>
                <a:gd name="connsiteY3" fmla="*/ 108394 h 134588"/>
                <a:gd name="connsiteX4" fmla="*/ 0 w 110585"/>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103632"/>
                <a:gd name="connsiteY0" fmla="*/ 0 h 134588"/>
                <a:gd name="connsiteX1" fmla="*/ 103632 w 103632"/>
                <a:gd name="connsiteY1" fmla="*/ 59531 h 134588"/>
                <a:gd name="connsiteX2" fmla="*/ 41719 w 103632"/>
                <a:gd name="connsiteY2" fmla="*/ 134588 h 134588"/>
                <a:gd name="connsiteX3" fmla="*/ 9525 w 103632"/>
                <a:gd name="connsiteY3" fmla="*/ 108394 h 134588"/>
                <a:gd name="connsiteX4" fmla="*/ 0 w 103632"/>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9525 w 96489"/>
                <a:gd name="connsiteY3" fmla="*/ 108394 h 134588"/>
                <a:gd name="connsiteX4" fmla="*/ 0 w 96489"/>
                <a:gd name="connsiteY4" fmla="*/ 0 h 134588"/>
                <a:gd name="connsiteX0" fmla="*/ 0 w 96489"/>
                <a:gd name="connsiteY0" fmla="*/ 0 h 134588"/>
                <a:gd name="connsiteX1" fmla="*/ 96489 w 96489"/>
                <a:gd name="connsiteY1" fmla="*/ 69056 h 134588"/>
                <a:gd name="connsiteX2" fmla="*/ 41719 w 96489"/>
                <a:gd name="connsiteY2" fmla="*/ 134588 h 134588"/>
                <a:gd name="connsiteX3" fmla="*/ 20744 w 96489"/>
                <a:gd name="connsiteY3" fmla="*/ 76934 h 134588"/>
                <a:gd name="connsiteX4" fmla="*/ 0 w 96489"/>
                <a:gd name="connsiteY4" fmla="*/ 0 h 134588"/>
                <a:gd name="connsiteX0" fmla="*/ 1694 w 98183"/>
                <a:gd name="connsiteY0" fmla="*/ 0 h 134588"/>
                <a:gd name="connsiteX1" fmla="*/ 98183 w 98183"/>
                <a:gd name="connsiteY1" fmla="*/ 69056 h 134588"/>
                <a:gd name="connsiteX2" fmla="*/ 43413 w 98183"/>
                <a:gd name="connsiteY2" fmla="*/ 134588 h 134588"/>
                <a:gd name="connsiteX3" fmla="*/ 0 w 98183"/>
                <a:gd name="connsiteY3" fmla="*/ 79356 h 134588"/>
                <a:gd name="connsiteX4" fmla="*/ 1694 w 98183"/>
                <a:gd name="connsiteY4" fmla="*/ 0 h 134588"/>
                <a:gd name="connsiteX0" fmla="*/ 565 w 108273"/>
                <a:gd name="connsiteY0" fmla="*/ 0 h 127327"/>
                <a:gd name="connsiteX1" fmla="*/ 108273 w 108273"/>
                <a:gd name="connsiteY1" fmla="*/ 61795 h 127327"/>
                <a:gd name="connsiteX2" fmla="*/ 53503 w 108273"/>
                <a:gd name="connsiteY2" fmla="*/ 127327 h 127327"/>
                <a:gd name="connsiteX3" fmla="*/ 10090 w 108273"/>
                <a:gd name="connsiteY3" fmla="*/ 72095 h 127327"/>
                <a:gd name="connsiteX4" fmla="*/ 565 w 108273"/>
                <a:gd name="connsiteY4" fmla="*/ 0 h 127327"/>
                <a:gd name="connsiteX0" fmla="*/ 565 w 108273"/>
                <a:gd name="connsiteY0" fmla="*/ 0 h 107966"/>
                <a:gd name="connsiteX1" fmla="*/ 108273 w 108273"/>
                <a:gd name="connsiteY1" fmla="*/ 61795 h 107966"/>
                <a:gd name="connsiteX2" fmla="*/ 87159 w 108273"/>
                <a:gd name="connsiteY2" fmla="*/ 107966 h 107966"/>
                <a:gd name="connsiteX3" fmla="*/ 10090 w 108273"/>
                <a:gd name="connsiteY3" fmla="*/ 72095 h 107966"/>
                <a:gd name="connsiteX4" fmla="*/ 565 w 108273"/>
                <a:gd name="connsiteY4" fmla="*/ 0 h 107966"/>
                <a:gd name="connsiteX0" fmla="*/ 10108 w 98183"/>
                <a:gd name="connsiteY0" fmla="*/ 0 h 110386"/>
                <a:gd name="connsiteX1" fmla="*/ 98183 w 98183"/>
                <a:gd name="connsiteY1" fmla="*/ 64215 h 110386"/>
                <a:gd name="connsiteX2" fmla="*/ 77069 w 98183"/>
                <a:gd name="connsiteY2" fmla="*/ 110386 h 110386"/>
                <a:gd name="connsiteX3" fmla="*/ 0 w 98183"/>
                <a:gd name="connsiteY3" fmla="*/ 74515 h 110386"/>
                <a:gd name="connsiteX4" fmla="*/ 10108 w 98183"/>
                <a:gd name="connsiteY4" fmla="*/ 0 h 110386"/>
                <a:gd name="connsiteX0" fmla="*/ 10108 w 129512"/>
                <a:gd name="connsiteY0" fmla="*/ 0 h 166048"/>
                <a:gd name="connsiteX1" fmla="*/ 98183 w 129512"/>
                <a:gd name="connsiteY1" fmla="*/ 64215 h 166048"/>
                <a:gd name="connsiteX2" fmla="*/ 124749 w 129512"/>
                <a:gd name="connsiteY2" fmla="*/ 166048 h 166048"/>
                <a:gd name="connsiteX3" fmla="*/ 0 w 129512"/>
                <a:gd name="connsiteY3" fmla="*/ 74515 h 166048"/>
                <a:gd name="connsiteX4" fmla="*/ 10108 w 129512"/>
                <a:gd name="connsiteY4" fmla="*/ 0 h 166048"/>
                <a:gd name="connsiteX0" fmla="*/ 10108 w 171104"/>
                <a:gd name="connsiteY0" fmla="*/ 0 h 166048"/>
                <a:gd name="connsiteX1" fmla="*/ 171104 w 171104"/>
                <a:gd name="connsiteY1" fmla="*/ 110196 h 166048"/>
                <a:gd name="connsiteX2" fmla="*/ 124749 w 171104"/>
                <a:gd name="connsiteY2" fmla="*/ 166048 h 166048"/>
                <a:gd name="connsiteX3" fmla="*/ 0 w 171104"/>
                <a:gd name="connsiteY3" fmla="*/ 74515 h 166048"/>
                <a:gd name="connsiteX4" fmla="*/ 10108 w 171104"/>
                <a:gd name="connsiteY4" fmla="*/ 0 h 166048"/>
                <a:gd name="connsiteX0" fmla="*/ 10108 w 171104"/>
                <a:gd name="connsiteY0" fmla="*/ 0 h 161208"/>
                <a:gd name="connsiteX1" fmla="*/ 171104 w 171104"/>
                <a:gd name="connsiteY1" fmla="*/ 110196 h 161208"/>
                <a:gd name="connsiteX2" fmla="*/ 130359 w 171104"/>
                <a:gd name="connsiteY2" fmla="*/ 161208 h 161208"/>
                <a:gd name="connsiteX3" fmla="*/ 0 w 171104"/>
                <a:gd name="connsiteY3" fmla="*/ 74515 h 161208"/>
                <a:gd name="connsiteX4" fmla="*/ 10108 w 171104"/>
                <a:gd name="connsiteY4" fmla="*/ 0 h 16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4" h="161208">
                  <a:moveTo>
                    <a:pt x="10108" y="0"/>
                  </a:moveTo>
                  <a:cubicBezTo>
                    <a:pt x="19252" y="0"/>
                    <a:pt x="159389" y="99671"/>
                    <a:pt x="171104" y="110196"/>
                  </a:cubicBezTo>
                  <a:cubicBezTo>
                    <a:pt x="156626" y="130246"/>
                    <a:pt x="135122" y="149682"/>
                    <a:pt x="130359" y="161208"/>
                  </a:cubicBezTo>
                  <a:lnTo>
                    <a:pt x="0" y="74515"/>
                  </a:lnTo>
                  <a:cubicBezTo>
                    <a:pt x="565" y="48063"/>
                    <a:pt x="9543" y="26452"/>
                    <a:pt x="10108" y="0"/>
                  </a:cubicBezTo>
                  <a:close/>
                </a:path>
              </a:pathLst>
            </a:custGeom>
            <a:solidFill>
              <a:srgbClr val="6DC183"/>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563" name="Freeform 562"/>
            <p:cNvSpPr/>
            <p:nvPr/>
          </p:nvSpPr>
          <p:spPr bwMode="auto">
            <a:xfrm>
              <a:off x="2992331" y="4471932"/>
              <a:ext cx="142802" cy="112462"/>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389" h="192793">
                  <a:moveTo>
                    <a:pt x="100424" y="184666"/>
                  </a:moveTo>
                  <a:cubicBezTo>
                    <a:pt x="158411" y="192793"/>
                    <a:pt x="175687" y="170724"/>
                    <a:pt x="206976" y="129733"/>
                  </a:cubicBezTo>
                  <a:cubicBezTo>
                    <a:pt x="242703" y="64366"/>
                    <a:pt x="256389" y="34613"/>
                    <a:pt x="253307" y="53060"/>
                  </a:cubicBezTo>
                  <a:lnTo>
                    <a:pt x="178958" y="0"/>
                  </a:lnTo>
                  <a:cubicBezTo>
                    <a:pt x="144366" y="29078"/>
                    <a:pt x="144916" y="48756"/>
                    <a:pt x="125675" y="56882"/>
                  </a:cubicBezTo>
                  <a:cubicBezTo>
                    <a:pt x="106434" y="65008"/>
                    <a:pt x="85938" y="39958"/>
                    <a:pt x="63512" y="48757"/>
                  </a:cubicBezTo>
                  <a:lnTo>
                    <a:pt x="0" y="109674"/>
                  </a:lnTo>
                  <a:cubicBezTo>
                    <a:pt x="21634" y="130608"/>
                    <a:pt x="43269" y="171857"/>
                    <a:pt x="100424" y="184666"/>
                  </a:cubicBezTo>
                  <a:close/>
                </a:path>
              </a:pathLst>
            </a:custGeom>
            <a:solidFill>
              <a:srgbClr val="967AB2"/>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sp>
          <p:nvSpPr>
            <p:cNvPr id="564" name="Freeform 563"/>
            <p:cNvSpPr/>
            <p:nvPr/>
          </p:nvSpPr>
          <p:spPr bwMode="auto">
            <a:xfrm>
              <a:off x="3105069" y="4329475"/>
              <a:ext cx="82679" cy="119962"/>
            </a:xfrm>
            <a:custGeom>
              <a:avLst/>
              <a:gdLst>
                <a:gd name="connsiteX0" fmla="*/ 0 w 27432"/>
                <a:gd name="connsiteY0" fmla="*/ 0 h 27432"/>
                <a:gd name="connsiteX1" fmla="*/ 27432 w 27432"/>
                <a:gd name="connsiteY1" fmla="*/ 0 h 27432"/>
                <a:gd name="connsiteX2" fmla="*/ 27432 w 27432"/>
                <a:gd name="connsiteY2" fmla="*/ 27432 h 27432"/>
                <a:gd name="connsiteX3" fmla="*/ 0 w 27432"/>
                <a:gd name="connsiteY3" fmla="*/ 27432 h 27432"/>
                <a:gd name="connsiteX4" fmla="*/ 0 w 27432"/>
                <a:gd name="connsiteY4" fmla="*/ 0 h 27432"/>
                <a:gd name="connsiteX0" fmla="*/ 54768 w 82200"/>
                <a:gd name="connsiteY0" fmla="*/ 0 h 72676"/>
                <a:gd name="connsiteX1" fmla="*/ 82200 w 82200"/>
                <a:gd name="connsiteY1" fmla="*/ 0 h 72676"/>
                <a:gd name="connsiteX2" fmla="*/ 82200 w 82200"/>
                <a:gd name="connsiteY2" fmla="*/ 27432 h 72676"/>
                <a:gd name="connsiteX3" fmla="*/ 0 w 82200"/>
                <a:gd name="connsiteY3" fmla="*/ 72676 h 72676"/>
                <a:gd name="connsiteX4" fmla="*/ 54768 w 82200"/>
                <a:gd name="connsiteY4" fmla="*/ 0 h 72676"/>
                <a:gd name="connsiteX0" fmla="*/ 54768 w 87169"/>
                <a:gd name="connsiteY0" fmla="*/ 21638 h 151464"/>
                <a:gd name="connsiteX1" fmla="*/ 82200 w 87169"/>
                <a:gd name="connsiteY1" fmla="*/ 21638 h 151464"/>
                <a:gd name="connsiteX2" fmla="*/ 84581 w 87169"/>
                <a:gd name="connsiteY2" fmla="*/ 151464 h 151464"/>
                <a:gd name="connsiteX3" fmla="*/ 0 w 87169"/>
                <a:gd name="connsiteY3" fmla="*/ 94314 h 151464"/>
                <a:gd name="connsiteX4" fmla="*/ 54768 w 87169"/>
                <a:gd name="connsiteY4" fmla="*/ 21638 h 151464"/>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94313"/>
                <a:gd name="connsiteY0" fmla="*/ 0 h 129826"/>
                <a:gd name="connsiteX1" fmla="*/ 89344 w 94313"/>
                <a:gd name="connsiteY1" fmla="*/ 33337 h 129826"/>
                <a:gd name="connsiteX2" fmla="*/ 84581 w 94313"/>
                <a:gd name="connsiteY2" fmla="*/ 129826 h 129826"/>
                <a:gd name="connsiteX3" fmla="*/ 0 w 94313"/>
                <a:gd name="connsiteY3" fmla="*/ 72676 h 129826"/>
                <a:gd name="connsiteX4" fmla="*/ 54768 w 94313"/>
                <a:gd name="connsiteY4" fmla="*/ 0 h 129826"/>
                <a:gd name="connsiteX0" fmla="*/ 54768 w 89344"/>
                <a:gd name="connsiteY0" fmla="*/ 0 h 129826"/>
                <a:gd name="connsiteX1" fmla="*/ 89344 w 89344"/>
                <a:gd name="connsiteY1" fmla="*/ 33337 h 129826"/>
                <a:gd name="connsiteX2" fmla="*/ 84581 w 89344"/>
                <a:gd name="connsiteY2" fmla="*/ 129826 h 129826"/>
                <a:gd name="connsiteX3" fmla="*/ 0 w 89344"/>
                <a:gd name="connsiteY3" fmla="*/ 72676 h 129826"/>
                <a:gd name="connsiteX4" fmla="*/ 54768 w 89344"/>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54768 w 89551"/>
                <a:gd name="connsiteY0" fmla="*/ 0 h 129826"/>
                <a:gd name="connsiteX1" fmla="*/ 89344 w 89551"/>
                <a:gd name="connsiteY1" fmla="*/ 33337 h 129826"/>
                <a:gd name="connsiteX2" fmla="*/ 84581 w 89551"/>
                <a:gd name="connsiteY2" fmla="*/ 129826 h 129826"/>
                <a:gd name="connsiteX3" fmla="*/ 0 w 89551"/>
                <a:gd name="connsiteY3" fmla="*/ 72676 h 129826"/>
                <a:gd name="connsiteX4" fmla="*/ 54768 w 89551"/>
                <a:gd name="connsiteY4" fmla="*/ 0 h 129826"/>
                <a:gd name="connsiteX0" fmla="*/ 45243 w 89551"/>
                <a:gd name="connsiteY0" fmla="*/ 0 h 125064"/>
                <a:gd name="connsiteX1" fmla="*/ 89344 w 89551"/>
                <a:gd name="connsiteY1" fmla="*/ 28575 h 125064"/>
                <a:gd name="connsiteX2" fmla="*/ 84581 w 89551"/>
                <a:gd name="connsiteY2" fmla="*/ 125064 h 125064"/>
                <a:gd name="connsiteX3" fmla="*/ 0 w 89551"/>
                <a:gd name="connsiteY3" fmla="*/ 67914 h 125064"/>
                <a:gd name="connsiteX4" fmla="*/ 45243 w 89551"/>
                <a:gd name="connsiteY4" fmla="*/ 0 h 125064"/>
                <a:gd name="connsiteX0" fmla="*/ 50006 w 89551"/>
                <a:gd name="connsiteY0" fmla="*/ 0 h 110777"/>
                <a:gd name="connsiteX1" fmla="*/ 89344 w 89551"/>
                <a:gd name="connsiteY1" fmla="*/ 14288 h 110777"/>
                <a:gd name="connsiteX2" fmla="*/ 84581 w 89551"/>
                <a:gd name="connsiteY2" fmla="*/ 110777 h 110777"/>
                <a:gd name="connsiteX3" fmla="*/ 0 w 89551"/>
                <a:gd name="connsiteY3" fmla="*/ 53627 h 110777"/>
                <a:gd name="connsiteX4" fmla="*/ 50006 w 89551"/>
                <a:gd name="connsiteY4" fmla="*/ 0 h 110777"/>
                <a:gd name="connsiteX0" fmla="*/ 57150 w 89551"/>
                <a:gd name="connsiteY0" fmla="*/ 0 h 120302"/>
                <a:gd name="connsiteX1" fmla="*/ 89344 w 89551"/>
                <a:gd name="connsiteY1" fmla="*/ 23813 h 120302"/>
                <a:gd name="connsiteX2" fmla="*/ 84581 w 89551"/>
                <a:gd name="connsiteY2" fmla="*/ 120302 h 120302"/>
                <a:gd name="connsiteX3" fmla="*/ 0 w 89551"/>
                <a:gd name="connsiteY3" fmla="*/ 63152 h 120302"/>
                <a:gd name="connsiteX4" fmla="*/ 57150 w 89551"/>
                <a:gd name="connsiteY4" fmla="*/ 0 h 120302"/>
                <a:gd name="connsiteX0" fmla="*/ 57150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57150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105056"/>
                <a:gd name="connsiteY0" fmla="*/ 0 h 120302"/>
                <a:gd name="connsiteX1" fmla="*/ 104849 w 105056"/>
                <a:gd name="connsiteY1" fmla="*/ 34454 h 120302"/>
                <a:gd name="connsiteX2" fmla="*/ 84581 w 105056"/>
                <a:gd name="connsiteY2" fmla="*/ 120302 h 120302"/>
                <a:gd name="connsiteX3" fmla="*/ 0 w 105056"/>
                <a:gd name="connsiteY3" fmla="*/ 63152 h 120302"/>
                <a:gd name="connsiteX4" fmla="*/ 64902 w 105056"/>
                <a:gd name="connsiteY4" fmla="*/ 0 h 120302"/>
                <a:gd name="connsiteX0" fmla="*/ 64902 w 345193"/>
                <a:gd name="connsiteY0" fmla="*/ 182557 h 245709"/>
                <a:gd name="connsiteX1" fmla="*/ 104849 w 345193"/>
                <a:gd name="connsiteY1" fmla="*/ 217011 h 245709"/>
                <a:gd name="connsiteX2" fmla="*/ 342110 w 345193"/>
                <a:gd name="connsiteY2" fmla="*/ 18447 h 245709"/>
                <a:gd name="connsiteX3" fmla="*/ 0 w 345193"/>
                <a:gd name="connsiteY3" fmla="*/ 245709 h 245709"/>
                <a:gd name="connsiteX4" fmla="*/ 64902 w 345193"/>
                <a:gd name="connsiteY4" fmla="*/ 182557 h 245709"/>
                <a:gd name="connsiteX0" fmla="*/ 78224 w 345191"/>
                <a:gd name="connsiteY0" fmla="*/ 296322 h 296322"/>
                <a:gd name="connsiteX1" fmla="*/ 104849 w 345191"/>
                <a:gd name="connsiteY1" fmla="*/ 217011 h 296322"/>
                <a:gd name="connsiteX2" fmla="*/ 342110 w 345191"/>
                <a:gd name="connsiteY2" fmla="*/ 18447 h 296322"/>
                <a:gd name="connsiteX3" fmla="*/ 0 w 345191"/>
                <a:gd name="connsiteY3" fmla="*/ 245709 h 296322"/>
                <a:gd name="connsiteX4" fmla="*/ 78224 w 345191"/>
                <a:gd name="connsiteY4" fmla="*/ 296322 h 296322"/>
                <a:gd name="connsiteX0" fmla="*/ 78224 w 345193"/>
                <a:gd name="connsiteY0" fmla="*/ 296322 h 306039"/>
                <a:gd name="connsiteX1" fmla="*/ 229174 w 345193"/>
                <a:gd name="connsiteY1" fmla="*/ 282020 h 306039"/>
                <a:gd name="connsiteX2" fmla="*/ 342110 w 345193"/>
                <a:gd name="connsiteY2" fmla="*/ 18447 h 306039"/>
                <a:gd name="connsiteX3" fmla="*/ 0 w 345193"/>
                <a:gd name="connsiteY3" fmla="*/ 245709 h 306039"/>
                <a:gd name="connsiteX4" fmla="*/ 78224 w 345193"/>
                <a:gd name="connsiteY4" fmla="*/ 296322 h 306039"/>
                <a:gd name="connsiteX0" fmla="*/ 78224 w 345191"/>
                <a:gd name="connsiteY0" fmla="*/ 328826 h 328826"/>
                <a:gd name="connsiteX1" fmla="*/ 229174 w 345191"/>
                <a:gd name="connsiteY1" fmla="*/ 282020 h 328826"/>
                <a:gd name="connsiteX2" fmla="*/ 342110 w 345191"/>
                <a:gd name="connsiteY2" fmla="*/ 18447 h 328826"/>
                <a:gd name="connsiteX3" fmla="*/ 0 w 345191"/>
                <a:gd name="connsiteY3" fmla="*/ 245709 h 328826"/>
                <a:gd name="connsiteX4" fmla="*/ 78224 w 345191"/>
                <a:gd name="connsiteY4" fmla="*/ 328826 h 328826"/>
                <a:gd name="connsiteX0" fmla="*/ 64903 w 345193"/>
                <a:gd name="connsiteY0" fmla="*/ 308511 h 308511"/>
                <a:gd name="connsiteX1" fmla="*/ 229174 w 345193"/>
                <a:gd name="connsiteY1" fmla="*/ 282020 h 308511"/>
                <a:gd name="connsiteX2" fmla="*/ 342110 w 345193"/>
                <a:gd name="connsiteY2" fmla="*/ 18447 h 308511"/>
                <a:gd name="connsiteX3" fmla="*/ 0 w 345193"/>
                <a:gd name="connsiteY3" fmla="*/ 245709 h 308511"/>
                <a:gd name="connsiteX4" fmla="*/ 64903 w 345193"/>
                <a:gd name="connsiteY4" fmla="*/ 308511 h 308511"/>
                <a:gd name="connsiteX0" fmla="*/ 64903 w 345191"/>
                <a:gd name="connsiteY0" fmla="*/ 308511 h 316638"/>
                <a:gd name="connsiteX1" fmla="*/ 229174 w 345191"/>
                <a:gd name="connsiteY1" fmla="*/ 282020 h 316638"/>
                <a:gd name="connsiteX2" fmla="*/ 342110 w 345191"/>
                <a:gd name="connsiteY2" fmla="*/ 18447 h 316638"/>
                <a:gd name="connsiteX3" fmla="*/ 0 w 345191"/>
                <a:gd name="connsiteY3" fmla="*/ 245709 h 316638"/>
                <a:gd name="connsiteX4" fmla="*/ 64903 w 345191"/>
                <a:gd name="connsiteY4"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0 w 345193"/>
                <a:gd name="connsiteY3" fmla="*/ 245709 h 316638"/>
                <a:gd name="connsiteX4" fmla="*/ 64903 w 345193"/>
                <a:gd name="connsiteY4"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201158 w 345191"/>
                <a:gd name="connsiteY3" fmla="*/ 221359 h 316638"/>
                <a:gd name="connsiteX4" fmla="*/ 0 w 345191"/>
                <a:gd name="connsiteY4" fmla="*/ 245709 h 316638"/>
                <a:gd name="connsiteX5" fmla="*/ 64903 w 345191"/>
                <a:gd name="connsiteY5" fmla="*/ 308511 h 316638"/>
                <a:gd name="connsiteX0" fmla="*/ 64903 w 345193"/>
                <a:gd name="connsiteY0" fmla="*/ 308511 h 316638"/>
                <a:gd name="connsiteX1" fmla="*/ 229174 w 345193"/>
                <a:gd name="connsiteY1" fmla="*/ 282020 h 316638"/>
                <a:gd name="connsiteX2" fmla="*/ 342110 w 345193"/>
                <a:gd name="connsiteY2" fmla="*/ 18447 h 316638"/>
                <a:gd name="connsiteX3" fmla="*/ 201158 w 345193"/>
                <a:gd name="connsiteY3" fmla="*/ 221359 h 316638"/>
                <a:gd name="connsiteX4" fmla="*/ 63512 w 345193"/>
                <a:gd name="connsiteY4" fmla="*/ 184792 h 316638"/>
                <a:gd name="connsiteX5" fmla="*/ 0 w 345193"/>
                <a:gd name="connsiteY5" fmla="*/ 245709 h 316638"/>
                <a:gd name="connsiteX6" fmla="*/ 64903 w 345193"/>
                <a:gd name="connsiteY6" fmla="*/ 308511 h 316638"/>
                <a:gd name="connsiteX0" fmla="*/ 64903 w 345191"/>
                <a:gd name="connsiteY0" fmla="*/ 308511 h 316638"/>
                <a:gd name="connsiteX1" fmla="*/ 229174 w 345191"/>
                <a:gd name="connsiteY1" fmla="*/ 282020 h 316638"/>
                <a:gd name="connsiteX2" fmla="*/ 342110 w 345191"/>
                <a:gd name="connsiteY2" fmla="*/ 18447 h 316638"/>
                <a:gd name="connsiteX3" fmla="*/ 134555 w 345191"/>
                <a:gd name="connsiteY3" fmla="*/ 192917 h 316638"/>
                <a:gd name="connsiteX4" fmla="*/ 63512 w 345191"/>
                <a:gd name="connsiteY4" fmla="*/ 184792 h 316638"/>
                <a:gd name="connsiteX5" fmla="*/ 0 w 345191"/>
                <a:gd name="connsiteY5" fmla="*/ 245709 h 316638"/>
                <a:gd name="connsiteX6" fmla="*/ 64903 w 345191"/>
                <a:gd name="connsiteY6" fmla="*/ 308511 h 316638"/>
                <a:gd name="connsiteX0" fmla="*/ 64903 w 345193"/>
                <a:gd name="connsiteY0" fmla="*/ 363439 h 371566"/>
                <a:gd name="connsiteX1" fmla="*/ 229174 w 345193"/>
                <a:gd name="connsiteY1" fmla="*/ 336948 h 371566"/>
                <a:gd name="connsiteX2" fmla="*/ 342110 w 345193"/>
                <a:gd name="connsiteY2" fmla="*/ 73375 h 371566"/>
                <a:gd name="connsiteX3" fmla="*/ 241119 w 345193"/>
                <a:gd name="connsiteY3" fmla="*/ 0 h 371566"/>
                <a:gd name="connsiteX4" fmla="*/ 134555 w 345193"/>
                <a:gd name="connsiteY4" fmla="*/ 247845 h 371566"/>
                <a:gd name="connsiteX5" fmla="*/ 63512 w 345193"/>
                <a:gd name="connsiteY5" fmla="*/ 239720 h 371566"/>
                <a:gd name="connsiteX6" fmla="*/ 0 w 345193"/>
                <a:gd name="connsiteY6" fmla="*/ 300637 h 371566"/>
                <a:gd name="connsiteX7" fmla="*/ 64903 w 345193"/>
                <a:gd name="connsiteY7" fmla="*/ 363439 h 371566"/>
                <a:gd name="connsiteX0" fmla="*/ 100424 w 345191"/>
                <a:gd name="connsiteY0" fmla="*/ 375629 h 383756"/>
                <a:gd name="connsiteX1" fmla="*/ 229174 w 345191"/>
                <a:gd name="connsiteY1" fmla="*/ 336948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34555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75629 h 383756"/>
                <a:gd name="connsiteX1" fmla="*/ 211414 w 345191"/>
                <a:gd name="connsiteY1" fmla="*/ 341011 h 383756"/>
                <a:gd name="connsiteX2" fmla="*/ 342110 w 345191"/>
                <a:gd name="connsiteY2" fmla="*/ 73375 h 383756"/>
                <a:gd name="connsiteX3" fmla="*/ 241119 w 345191"/>
                <a:gd name="connsiteY3" fmla="*/ 0 h 383756"/>
                <a:gd name="connsiteX4" fmla="*/ 134555 w 345191"/>
                <a:gd name="connsiteY4" fmla="*/ 247845 h 383756"/>
                <a:gd name="connsiteX5" fmla="*/ 63512 w 345191"/>
                <a:gd name="connsiteY5" fmla="*/ 239720 h 383756"/>
                <a:gd name="connsiteX6" fmla="*/ 0 w 345191"/>
                <a:gd name="connsiteY6" fmla="*/ 300637 h 383756"/>
                <a:gd name="connsiteX7" fmla="*/ 100424 w 345191"/>
                <a:gd name="connsiteY7" fmla="*/ 375629 h 383756"/>
                <a:gd name="connsiteX0" fmla="*/ 100424 w 345193"/>
                <a:gd name="connsiteY0" fmla="*/ 375629 h 383756"/>
                <a:gd name="connsiteX1" fmla="*/ 211414 w 345193"/>
                <a:gd name="connsiteY1" fmla="*/ 341011 h 383756"/>
                <a:gd name="connsiteX2" fmla="*/ 342110 w 345193"/>
                <a:gd name="connsiteY2" fmla="*/ 73375 h 383756"/>
                <a:gd name="connsiteX3" fmla="*/ 241119 w 345193"/>
                <a:gd name="connsiteY3" fmla="*/ 0 h 383756"/>
                <a:gd name="connsiteX4" fmla="*/ 161197 w 345193"/>
                <a:gd name="connsiteY4" fmla="*/ 247845 h 383756"/>
                <a:gd name="connsiteX5" fmla="*/ 63512 w 345193"/>
                <a:gd name="connsiteY5" fmla="*/ 239720 h 383756"/>
                <a:gd name="connsiteX6" fmla="*/ 0 w 345193"/>
                <a:gd name="connsiteY6" fmla="*/ 300637 h 383756"/>
                <a:gd name="connsiteX7" fmla="*/ 100424 w 345193"/>
                <a:gd name="connsiteY7" fmla="*/ 375629 h 383756"/>
                <a:gd name="connsiteX0" fmla="*/ 100424 w 345191"/>
                <a:gd name="connsiteY0" fmla="*/ 320701 h 328828"/>
                <a:gd name="connsiteX1" fmla="*/ 211414 w 345191"/>
                <a:gd name="connsiteY1" fmla="*/ 286083 h 328828"/>
                <a:gd name="connsiteX2" fmla="*/ 342110 w 345191"/>
                <a:gd name="connsiteY2" fmla="*/ 18447 h 328828"/>
                <a:gd name="connsiteX3" fmla="*/ 178958 w 345191"/>
                <a:gd name="connsiteY3" fmla="*/ 136035 h 328828"/>
                <a:gd name="connsiteX4" fmla="*/ 161197 w 345191"/>
                <a:gd name="connsiteY4" fmla="*/ 192917 h 328828"/>
                <a:gd name="connsiteX5" fmla="*/ 63512 w 345191"/>
                <a:gd name="connsiteY5" fmla="*/ 184792 h 328828"/>
                <a:gd name="connsiteX6" fmla="*/ 0 w 345191"/>
                <a:gd name="connsiteY6" fmla="*/ 245709 h 328828"/>
                <a:gd name="connsiteX7" fmla="*/ 100424 w 345191"/>
                <a:gd name="connsiteY7" fmla="*/ 320701 h 328828"/>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61197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12354 w 256389"/>
                <a:gd name="connsiteY4" fmla="*/ 60946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11414 w 256389"/>
                <a:gd name="connsiteY1" fmla="*/ 150048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93653 w 256389"/>
                <a:gd name="connsiteY1" fmla="*/ 141924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73784"/>
                <a:gd name="connsiteY0" fmla="*/ 184666 h 255329"/>
                <a:gd name="connsiteX1" fmla="*/ 273577 w 273784"/>
                <a:gd name="connsiteY1" fmla="*/ 231310 h 255329"/>
                <a:gd name="connsiteX2" fmla="*/ 253307 w 273784"/>
                <a:gd name="connsiteY2" fmla="*/ 53060 h 255329"/>
                <a:gd name="connsiteX3" fmla="*/ 178958 w 273784"/>
                <a:gd name="connsiteY3" fmla="*/ 0 h 255329"/>
                <a:gd name="connsiteX4" fmla="*/ 138996 w 273784"/>
                <a:gd name="connsiteY4" fmla="*/ 65009 h 255329"/>
                <a:gd name="connsiteX5" fmla="*/ 63512 w 273784"/>
                <a:gd name="connsiteY5" fmla="*/ 48757 h 255329"/>
                <a:gd name="connsiteX6" fmla="*/ 0 w 273784"/>
                <a:gd name="connsiteY6" fmla="*/ 109674 h 255329"/>
                <a:gd name="connsiteX7" fmla="*/ 100424 w 273784"/>
                <a:gd name="connsiteY7" fmla="*/ 184666 h 255329"/>
                <a:gd name="connsiteX0" fmla="*/ 100424 w 335948"/>
                <a:gd name="connsiteY0" fmla="*/ 184666 h 194383"/>
                <a:gd name="connsiteX1" fmla="*/ 335741 w 335948"/>
                <a:gd name="connsiteY1" fmla="*/ 170364 h 194383"/>
                <a:gd name="connsiteX2" fmla="*/ 253307 w 335948"/>
                <a:gd name="connsiteY2" fmla="*/ 53060 h 194383"/>
                <a:gd name="connsiteX3" fmla="*/ 178958 w 335948"/>
                <a:gd name="connsiteY3" fmla="*/ 0 h 194383"/>
                <a:gd name="connsiteX4" fmla="*/ 138996 w 335948"/>
                <a:gd name="connsiteY4" fmla="*/ 65009 h 194383"/>
                <a:gd name="connsiteX5" fmla="*/ 63512 w 335948"/>
                <a:gd name="connsiteY5" fmla="*/ 48757 h 194383"/>
                <a:gd name="connsiteX6" fmla="*/ 0 w 335948"/>
                <a:gd name="connsiteY6" fmla="*/ 109674 h 194383"/>
                <a:gd name="connsiteX7" fmla="*/ 100424 w 335948"/>
                <a:gd name="connsiteY7" fmla="*/ 184666 h 194383"/>
                <a:gd name="connsiteX0" fmla="*/ 100424 w 335741"/>
                <a:gd name="connsiteY0" fmla="*/ 184666 h 202510"/>
                <a:gd name="connsiteX1" fmla="*/ 335741 w 335741"/>
                <a:gd name="connsiteY1" fmla="*/ 170364 h 202510"/>
                <a:gd name="connsiteX2" fmla="*/ 253307 w 335741"/>
                <a:gd name="connsiteY2" fmla="*/ 53060 h 202510"/>
                <a:gd name="connsiteX3" fmla="*/ 178958 w 335741"/>
                <a:gd name="connsiteY3" fmla="*/ 0 h 202510"/>
                <a:gd name="connsiteX4" fmla="*/ 138996 w 335741"/>
                <a:gd name="connsiteY4" fmla="*/ 65009 h 202510"/>
                <a:gd name="connsiteX5" fmla="*/ 63512 w 335741"/>
                <a:gd name="connsiteY5" fmla="*/ 48757 h 202510"/>
                <a:gd name="connsiteX6" fmla="*/ 0 w 335741"/>
                <a:gd name="connsiteY6" fmla="*/ 109674 h 202510"/>
                <a:gd name="connsiteX7" fmla="*/ 100424 w 335741"/>
                <a:gd name="connsiteY7" fmla="*/ 184666 h 202510"/>
                <a:gd name="connsiteX0" fmla="*/ 100424 w 335741"/>
                <a:gd name="connsiteY0" fmla="*/ 184666 h 251985"/>
                <a:gd name="connsiteX1" fmla="*/ 335741 w 335741"/>
                <a:gd name="connsiteY1" fmla="*/ 170364 h 251985"/>
                <a:gd name="connsiteX2" fmla="*/ 253307 w 335741"/>
                <a:gd name="connsiteY2" fmla="*/ 53060 h 251985"/>
                <a:gd name="connsiteX3" fmla="*/ 178958 w 335741"/>
                <a:gd name="connsiteY3" fmla="*/ 0 h 251985"/>
                <a:gd name="connsiteX4" fmla="*/ 138996 w 335741"/>
                <a:gd name="connsiteY4" fmla="*/ 65009 h 251985"/>
                <a:gd name="connsiteX5" fmla="*/ 63512 w 335741"/>
                <a:gd name="connsiteY5" fmla="*/ 48757 h 251985"/>
                <a:gd name="connsiteX6" fmla="*/ 0 w 335741"/>
                <a:gd name="connsiteY6" fmla="*/ 109674 h 251985"/>
                <a:gd name="connsiteX7" fmla="*/ 100424 w 335741"/>
                <a:gd name="connsiteY7" fmla="*/ 184666 h 251985"/>
                <a:gd name="connsiteX0" fmla="*/ 100424 w 371468"/>
                <a:gd name="connsiteY0" fmla="*/ 184666 h 251985"/>
                <a:gd name="connsiteX1" fmla="*/ 335741 w 371468"/>
                <a:gd name="connsiteY1" fmla="*/ 170364 h 251985"/>
                <a:gd name="connsiteX2" fmla="*/ 253307 w 371468"/>
                <a:gd name="connsiteY2" fmla="*/ 53060 h 251985"/>
                <a:gd name="connsiteX3" fmla="*/ 178958 w 371468"/>
                <a:gd name="connsiteY3" fmla="*/ 0 h 251985"/>
                <a:gd name="connsiteX4" fmla="*/ 138996 w 371468"/>
                <a:gd name="connsiteY4" fmla="*/ 65009 h 251985"/>
                <a:gd name="connsiteX5" fmla="*/ 63512 w 371468"/>
                <a:gd name="connsiteY5" fmla="*/ 48757 h 251985"/>
                <a:gd name="connsiteX6" fmla="*/ 0 w 371468"/>
                <a:gd name="connsiteY6" fmla="*/ 109674 h 251985"/>
                <a:gd name="connsiteX7" fmla="*/ 100424 w 371468"/>
                <a:gd name="connsiteY7" fmla="*/ 184666 h 251985"/>
                <a:gd name="connsiteX0" fmla="*/ 100424 w 256389"/>
                <a:gd name="connsiteY0" fmla="*/ 184666 h 215418"/>
                <a:gd name="connsiteX1" fmla="*/ 211416 w 256389"/>
                <a:gd name="connsiteY1" fmla="*/ 133797 h 215418"/>
                <a:gd name="connsiteX2" fmla="*/ 253307 w 256389"/>
                <a:gd name="connsiteY2" fmla="*/ 53060 h 215418"/>
                <a:gd name="connsiteX3" fmla="*/ 178958 w 256389"/>
                <a:gd name="connsiteY3" fmla="*/ 0 h 215418"/>
                <a:gd name="connsiteX4" fmla="*/ 138996 w 256389"/>
                <a:gd name="connsiteY4" fmla="*/ 65009 h 215418"/>
                <a:gd name="connsiteX5" fmla="*/ 63512 w 256389"/>
                <a:gd name="connsiteY5" fmla="*/ 48757 h 215418"/>
                <a:gd name="connsiteX6" fmla="*/ 0 w 256389"/>
                <a:gd name="connsiteY6" fmla="*/ 109674 h 215418"/>
                <a:gd name="connsiteX7" fmla="*/ 100424 w 256389"/>
                <a:gd name="connsiteY7" fmla="*/ 184666 h 215418"/>
                <a:gd name="connsiteX0" fmla="*/ 100424 w 256389"/>
                <a:gd name="connsiteY0" fmla="*/ 184666 h 192793"/>
                <a:gd name="connsiteX1" fmla="*/ 211416 w 256389"/>
                <a:gd name="connsiteY1" fmla="*/ 133797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38996 w 256389"/>
                <a:gd name="connsiteY4" fmla="*/ 65009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189215 w 256389"/>
                <a:gd name="connsiteY1" fmla="*/ 137860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184666 h 192793"/>
                <a:gd name="connsiteX1" fmla="*/ 206976 w 256389"/>
                <a:gd name="connsiteY1" fmla="*/ 129733 h 192793"/>
                <a:gd name="connsiteX2" fmla="*/ 253307 w 256389"/>
                <a:gd name="connsiteY2" fmla="*/ 53060 h 192793"/>
                <a:gd name="connsiteX3" fmla="*/ 178958 w 256389"/>
                <a:gd name="connsiteY3" fmla="*/ 0 h 192793"/>
                <a:gd name="connsiteX4" fmla="*/ 125675 w 256389"/>
                <a:gd name="connsiteY4" fmla="*/ 56882 h 192793"/>
                <a:gd name="connsiteX5" fmla="*/ 63512 w 256389"/>
                <a:gd name="connsiteY5" fmla="*/ 48757 h 192793"/>
                <a:gd name="connsiteX6" fmla="*/ 0 w 256389"/>
                <a:gd name="connsiteY6" fmla="*/ 109674 h 192793"/>
                <a:gd name="connsiteX7" fmla="*/ 100424 w 256389"/>
                <a:gd name="connsiteY7" fmla="*/ 184666 h 192793"/>
                <a:gd name="connsiteX0" fmla="*/ 100424 w 256389"/>
                <a:gd name="connsiteY0" fmla="*/ 314684 h 322811"/>
                <a:gd name="connsiteX1" fmla="*/ 206976 w 256389"/>
                <a:gd name="connsiteY1" fmla="*/ 259751 h 322811"/>
                <a:gd name="connsiteX2" fmla="*/ 253307 w 256389"/>
                <a:gd name="connsiteY2" fmla="*/ 183078 h 322811"/>
                <a:gd name="connsiteX3" fmla="*/ 178958 w 256389"/>
                <a:gd name="connsiteY3" fmla="*/ 130018 h 322811"/>
                <a:gd name="connsiteX4" fmla="*/ 214479 w 256389"/>
                <a:gd name="connsiteY4" fmla="*/ 8126 h 322811"/>
                <a:gd name="connsiteX5" fmla="*/ 63512 w 256389"/>
                <a:gd name="connsiteY5" fmla="*/ 178775 h 322811"/>
                <a:gd name="connsiteX6" fmla="*/ 0 w 256389"/>
                <a:gd name="connsiteY6" fmla="*/ 239692 h 322811"/>
                <a:gd name="connsiteX7" fmla="*/ 100424 w 256389"/>
                <a:gd name="connsiteY7" fmla="*/ 314684 h 322811"/>
                <a:gd name="connsiteX0" fmla="*/ 100424 w 318185"/>
                <a:gd name="connsiteY0" fmla="*/ 314684 h 322811"/>
                <a:gd name="connsiteX1" fmla="*/ 282459 w 318185"/>
                <a:gd name="connsiteY1" fmla="*/ 93166 h 322811"/>
                <a:gd name="connsiteX2" fmla="*/ 253307 w 318185"/>
                <a:gd name="connsiteY2" fmla="*/ 183078 h 322811"/>
                <a:gd name="connsiteX3" fmla="*/ 178958 w 318185"/>
                <a:gd name="connsiteY3" fmla="*/ 130018 h 322811"/>
                <a:gd name="connsiteX4" fmla="*/ 214479 w 318185"/>
                <a:gd name="connsiteY4" fmla="*/ 8126 h 322811"/>
                <a:gd name="connsiteX5" fmla="*/ 63512 w 318185"/>
                <a:gd name="connsiteY5" fmla="*/ 178775 h 322811"/>
                <a:gd name="connsiteX6" fmla="*/ 0 w 318185"/>
                <a:gd name="connsiteY6" fmla="*/ 239692 h 322811"/>
                <a:gd name="connsiteX7" fmla="*/ 100424 w 318185"/>
                <a:gd name="connsiteY7" fmla="*/ 314684 h 322811"/>
                <a:gd name="connsiteX0" fmla="*/ 344635 w 402622"/>
                <a:gd name="connsiteY0" fmla="*/ 14019 h 260626"/>
                <a:gd name="connsiteX1" fmla="*/ 282459 w 402622"/>
                <a:gd name="connsiteY1" fmla="*/ 93166 h 260626"/>
                <a:gd name="connsiteX2" fmla="*/ 253307 w 402622"/>
                <a:gd name="connsiteY2" fmla="*/ 183078 h 260626"/>
                <a:gd name="connsiteX3" fmla="*/ 178958 w 402622"/>
                <a:gd name="connsiteY3" fmla="*/ 130018 h 260626"/>
                <a:gd name="connsiteX4" fmla="*/ 214479 w 402622"/>
                <a:gd name="connsiteY4" fmla="*/ 8126 h 260626"/>
                <a:gd name="connsiteX5" fmla="*/ 63512 w 402622"/>
                <a:gd name="connsiteY5" fmla="*/ 178775 h 260626"/>
                <a:gd name="connsiteX6" fmla="*/ 0 w 402622"/>
                <a:gd name="connsiteY6" fmla="*/ 239692 h 260626"/>
                <a:gd name="connsiteX7" fmla="*/ 344635 w 402622"/>
                <a:gd name="connsiteY7" fmla="*/ 14019 h 260626"/>
                <a:gd name="connsiteX0" fmla="*/ 281123 w 339110"/>
                <a:gd name="connsiteY0" fmla="*/ 30300 h 199359"/>
                <a:gd name="connsiteX1" fmla="*/ 218947 w 339110"/>
                <a:gd name="connsiteY1" fmla="*/ 109447 h 199359"/>
                <a:gd name="connsiteX2" fmla="*/ 189795 w 339110"/>
                <a:gd name="connsiteY2" fmla="*/ 199359 h 199359"/>
                <a:gd name="connsiteX3" fmla="*/ 115446 w 339110"/>
                <a:gd name="connsiteY3" fmla="*/ 146299 h 199359"/>
                <a:gd name="connsiteX4" fmla="*/ 150967 w 339110"/>
                <a:gd name="connsiteY4" fmla="*/ 24407 h 199359"/>
                <a:gd name="connsiteX5" fmla="*/ 0 w 339110"/>
                <a:gd name="connsiteY5" fmla="*/ 195056 h 199359"/>
                <a:gd name="connsiteX6" fmla="*/ 185139 w 339110"/>
                <a:gd name="connsiteY6" fmla="*/ 0 h 199359"/>
                <a:gd name="connsiteX7" fmla="*/ 281123 w 339110"/>
                <a:gd name="connsiteY7" fmla="*/ 30300 h 199359"/>
                <a:gd name="connsiteX0" fmla="*/ 200268 w 258255"/>
                <a:gd name="connsiteY0" fmla="*/ 31283 h 200342"/>
                <a:gd name="connsiteX1" fmla="*/ 138092 w 258255"/>
                <a:gd name="connsiteY1" fmla="*/ 110430 h 200342"/>
                <a:gd name="connsiteX2" fmla="*/ 108940 w 258255"/>
                <a:gd name="connsiteY2" fmla="*/ 200342 h 200342"/>
                <a:gd name="connsiteX3" fmla="*/ 34591 w 258255"/>
                <a:gd name="connsiteY3" fmla="*/ 147282 h 200342"/>
                <a:gd name="connsiteX4" fmla="*/ 70112 w 258255"/>
                <a:gd name="connsiteY4" fmla="*/ 25390 h 200342"/>
                <a:gd name="connsiteX5" fmla="*/ 104284 w 258255"/>
                <a:gd name="connsiteY5" fmla="*/ 983 h 200342"/>
                <a:gd name="connsiteX6" fmla="*/ 200268 w 258255"/>
                <a:gd name="connsiteY6" fmla="*/ 31283 h 200342"/>
                <a:gd name="connsiteX0" fmla="*/ 200270 w 258257"/>
                <a:gd name="connsiteY0" fmla="*/ 31281 h 200340"/>
                <a:gd name="connsiteX1" fmla="*/ 138094 w 258257"/>
                <a:gd name="connsiteY1" fmla="*/ 110428 h 200340"/>
                <a:gd name="connsiteX2" fmla="*/ 108942 w 258257"/>
                <a:gd name="connsiteY2" fmla="*/ 200340 h 200340"/>
                <a:gd name="connsiteX3" fmla="*/ 34593 w 258257"/>
                <a:gd name="connsiteY3" fmla="*/ 147280 h 200340"/>
                <a:gd name="connsiteX4" fmla="*/ 39033 w 258257"/>
                <a:gd name="connsiteY4" fmla="*/ 57894 h 200340"/>
                <a:gd name="connsiteX5" fmla="*/ 104286 w 258257"/>
                <a:gd name="connsiteY5" fmla="*/ 981 h 200340"/>
                <a:gd name="connsiteX6" fmla="*/ 200270 w 258257"/>
                <a:gd name="connsiteY6" fmla="*/ 31281 h 200340"/>
                <a:gd name="connsiteX0" fmla="*/ 200268 w 258255"/>
                <a:gd name="connsiteY0" fmla="*/ 41870 h 210929"/>
                <a:gd name="connsiteX1" fmla="*/ 138092 w 258255"/>
                <a:gd name="connsiteY1" fmla="*/ 121017 h 210929"/>
                <a:gd name="connsiteX2" fmla="*/ 108940 w 258255"/>
                <a:gd name="connsiteY2" fmla="*/ 210929 h 210929"/>
                <a:gd name="connsiteX3" fmla="*/ 34591 w 258255"/>
                <a:gd name="connsiteY3" fmla="*/ 157869 h 210929"/>
                <a:gd name="connsiteX4" fmla="*/ 39031 w 258255"/>
                <a:gd name="connsiteY4" fmla="*/ 68483 h 210929"/>
                <a:gd name="connsiteX5" fmla="*/ 104284 w 258255"/>
                <a:gd name="connsiteY5" fmla="*/ 11570 h 210929"/>
                <a:gd name="connsiteX6" fmla="*/ 200268 w 258255"/>
                <a:gd name="connsiteY6" fmla="*/ 41870 h 210929"/>
                <a:gd name="connsiteX0" fmla="*/ 142548 w 200535"/>
                <a:gd name="connsiteY0" fmla="*/ 45933 h 210929"/>
                <a:gd name="connsiteX1" fmla="*/ 138094 w 200535"/>
                <a:gd name="connsiteY1" fmla="*/ 121017 h 210929"/>
                <a:gd name="connsiteX2" fmla="*/ 108942 w 200535"/>
                <a:gd name="connsiteY2" fmla="*/ 210929 h 210929"/>
                <a:gd name="connsiteX3" fmla="*/ 34593 w 200535"/>
                <a:gd name="connsiteY3" fmla="*/ 157869 h 210929"/>
                <a:gd name="connsiteX4" fmla="*/ 39033 w 200535"/>
                <a:gd name="connsiteY4" fmla="*/ 68483 h 210929"/>
                <a:gd name="connsiteX5" fmla="*/ 104286 w 200535"/>
                <a:gd name="connsiteY5" fmla="*/ 11570 h 210929"/>
                <a:gd name="connsiteX6" fmla="*/ 142548 w 200535"/>
                <a:gd name="connsiteY6" fmla="*/ 45933 h 210929"/>
                <a:gd name="connsiteX0" fmla="*/ 104284 w 173818"/>
                <a:gd name="connsiteY0" fmla="*/ 983 h 200342"/>
                <a:gd name="connsiteX1" fmla="*/ 138092 w 173818"/>
                <a:gd name="connsiteY1" fmla="*/ 110430 h 200342"/>
                <a:gd name="connsiteX2" fmla="*/ 108940 w 173818"/>
                <a:gd name="connsiteY2" fmla="*/ 200342 h 200342"/>
                <a:gd name="connsiteX3" fmla="*/ 34591 w 173818"/>
                <a:gd name="connsiteY3" fmla="*/ 147282 h 200342"/>
                <a:gd name="connsiteX4" fmla="*/ 39031 w 173818"/>
                <a:gd name="connsiteY4" fmla="*/ 57896 h 200342"/>
                <a:gd name="connsiteX5" fmla="*/ 104284 w 173818"/>
                <a:gd name="connsiteY5" fmla="*/ 983 h 200342"/>
                <a:gd name="connsiteX0" fmla="*/ 90963 w 160499"/>
                <a:gd name="connsiteY0" fmla="*/ 981 h 200340"/>
                <a:gd name="connsiteX1" fmla="*/ 124771 w 160499"/>
                <a:gd name="connsiteY1" fmla="*/ 110428 h 200340"/>
                <a:gd name="connsiteX2" fmla="*/ 95619 w 160499"/>
                <a:gd name="connsiteY2" fmla="*/ 200340 h 200340"/>
                <a:gd name="connsiteX3" fmla="*/ 21270 w 160499"/>
                <a:gd name="connsiteY3" fmla="*/ 147280 h 200340"/>
                <a:gd name="connsiteX4" fmla="*/ 25710 w 160499"/>
                <a:gd name="connsiteY4" fmla="*/ 57894 h 200340"/>
                <a:gd name="connsiteX5" fmla="*/ 90963 w 160499"/>
                <a:gd name="connsiteY5" fmla="*/ 981 h 20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99" h="200340">
                  <a:moveTo>
                    <a:pt x="90963" y="981"/>
                  </a:moveTo>
                  <a:cubicBezTo>
                    <a:pt x="107473" y="9737"/>
                    <a:pt x="123995" y="77202"/>
                    <a:pt x="124771" y="110428"/>
                  </a:cubicBezTo>
                  <a:cubicBezTo>
                    <a:pt x="160498" y="45061"/>
                    <a:pt x="98701" y="181893"/>
                    <a:pt x="95619" y="200340"/>
                  </a:cubicBezTo>
                  <a:lnTo>
                    <a:pt x="21270" y="147280"/>
                  </a:lnTo>
                  <a:cubicBezTo>
                    <a:pt x="0" y="111349"/>
                    <a:pt x="14095" y="82277"/>
                    <a:pt x="25710" y="57894"/>
                  </a:cubicBezTo>
                  <a:cubicBezTo>
                    <a:pt x="37325" y="33511"/>
                    <a:pt x="69270" y="-1"/>
                    <a:pt x="90963" y="981"/>
                  </a:cubicBezTo>
                  <a:close/>
                </a:path>
              </a:pathLst>
            </a:custGeom>
            <a:solidFill>
              <a:srgbClr val="967AB2"/>
            </a:solidFill>
            <a:ln w="3175" cap="flat" cmpd="sng" algn="ctr">
              <a:no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Arial" pitchFamily="34" charset="0"/>
              </a:endParaRPr>
            </a:p>
          </p:txBody>
        </p:sp>
      </p:grpSp>
      <p:sp>
        <p:nvSpPr>
          <p:cNvPr id="586" name="Left Brace 585"/>
          <p:cNvSpPr/>
          <p:nvPr/>
        </p:nvSpPr>
        <p:spPr bwMode="auto">
          <a:xfrm rot="5400000">
            <a:off x="1987750" y="1365053"/>
            <a:ext cx="259556" cy="725091"/>
          </a:xfrm>
          <a:prstGeom prst="leftBrace">
            <a:avLst>
              <a:gd name="adj1" fmla="val 0"/>
              <a:gd name="adj2" fmla="val 50000"/>
            </a:avLst>
          </a:prstGeom>
          <a:noFill/>
          <a:ln w="19050" cap="flat" cmpd="sng" algn="ctr">
            <a:solidFill>
              <a:schemeClr val="bg2"/>
            </a:solidFill>
            <a:prstDash val="solid"/>
            <a:round/>
            <a:headEnd type="none" w="med" len="med"/>
            <a:tailEnd type="none" w="med" len="med"/>
          </a:ln>
          <a:effectLst/>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grpSp>
        <p:nvGrpSpPr>
          <p:cNvPr id="204838" name="Group 77"/>
          <p:cNvGrpSpPr>
            <a:grpSpLocks/>
          </p:cNvGrpSpPr>
          <p:nvPr/>
        </p:nvGrpSpPr>
        <p:grpSpPr bwMode="auto">
          <a:xfrm>
            <a:off x="5928123" y="2657476"/>
            <a:ext cx="1090613" cy="1970485"/>
            <a:chOff x="6380546" y="3542711"/>
            <a:chExt cx="1454527" cy="2627160"/>
          </a:xfrm>
        </p:grpSpPr>
        <p:pic>
          <p:nvPicPr>
            <p:cNvPr id="71" name="Picture 70" descr="Illustration1-PPTRes_Cell3.png"/>
            <p:cNvPicPr>
              <a:picLocks noChangeAspect="1"/>
            </p:cNvPicPr>
            <p:nvPr/>
          </p:nvPicPr>
          <p:blipFill>
            <a:blip r:embed="rId9"/>
            <a:stretch>
              <a:fillRect/>
            </a:stretch>
          </p:blipFill>
          <p:spPr>
            <a:xfrm>
              <a:off x="7207847" y="5498397"/>
              <a:ext cx="627226" cy="671474"/>
            </a:xfrm>
            <a:prstGeom prst="rect">
              <a:avLst/>
            </a:prstGeom>
            <a:effectLst>
              <a:outerShdw blurRad="101600" dist="38100" dir="2700000" algn="tl" rotWithShape="0">
                <a:schemeClr val="accent5">
                  <a:lumMod val="25000"/>
                  <a:alpha val="32000"/>
                </a:schemeClr>
              </a:outerShdw>
            </a:effectLst>
          </p:spPr>
        </p:pic>
        <p:pic>
          <p:nvPicPr>
            <p:cNvPr id="72" name="Picture 71" descr="Illustration1-PPTRes_Cell3.png"/>
            <p:cNvPicPr>
              <a:picLocks noChangeAspect="1"/>
            </p:cNvPicPr>
            <p:nvPr/>
          </p:nvPicPr>
          <p:blipFill>
            <a:blip r:embed="rId9"/>
            <a:stretch>
              <a:fillRect/>
            </a:stretch>
          </p:blipFill>
          <p:spPr>
            <a:xfrm>
              <a:off x="6601265" y="3645893"/>
              <a:ext cx="133385" cy="142867"/>
            </a:xfrm>
            <a:prstGeom prst="rect">
              <a:avLst/>
            </a:prstGeom>
            <a:effectLst>
              <a:outerShdw blurRad="101600" dist="38100" dir="2700000" algn="tl" rotWithShape="0">
                <a:schemeClr val="accent5">
                  <a:lumMod val="25000"/>
                  <a:alpha val="32000"/>
                </a:schemeClr>
              </a:outerShdw>
            </a:effectLst>
          </p:spPr>
        </p:pic>
        <p:pic>
          <p:nvPicPr>
            <p:cNvPr id="73" name="Picture 72" descr="Illustration1-PPTRes_Cell3.png"/>
            <p:cNvPicPr>
              <a:picLocks noChangeAspect="1"/>
            </p:cNvPicPr>
            <p:nvPr/>
          </p:nvPicPr>
          <p:blipFill>
            <a:blip r:embed="rId9"/>
            <a:stretch>
              <a:fillRect/>
            </a:stretch>
          </p:blipFill>
          <p:spPr>
            <a:xfrm rot="20944411">
              <a:off x="6774348" y="3741137"/>
              <a:ext cx="249302" cy="266684"/>
            </a:xfrm>
            <a:prstGeom prst="rect">
              <a:avLst/>
            </a:prstGeom>
            <a:effectLst>
              <a:outerShdw blurRad="101600" dist="38100" dir="2700000" algn="tl" rotWithShape="0">
                <a:schemeClr val="accent5">
                  <a:lumMod val="25000"/>
                  <a:alpha val="32000"/>
                </a:schemeClr>
              </a:outerShdw>
            </a:effectLst>
          </p:spPr>
        </p:pic>
        <p:pic>
          <p:nvPicPr>
            <p:cNvPr id="74" name="Picture 73" descr="Illustration1-PPTRes_Cell3.png"/>
            <p:cNvPicPr>
              <a:picLocks noChangeAspect="1"/>
            </p:cNvPicPr>
            <p:nvPr/>
          </p:nvPicPr>
          <p:blipFill>
            <a:blip r:embed="rId9"/>
            <a:stretch>
              <a:fillRect/>
            </a:stretch>
          </p:blipFill>
          <p:spPr>
            <a:xfrm>
              <a:off x="7218963" y="4379275"/>
              <a:ext cx="371571" cy="398439"/>
            </a:xfrm>
            <a:prstGeom prst="rect">
              <a:avLst/>
            </a:prstGeom>
            <a:effectLst>
              <a:outerShdw blurRad="101600" dist="38100" dir="2700000" algn="tl" rotWithShape="0">
                <a:schemeClr val="accent5">
                  <a:lumMod val="25000"/>
                  <a:alpha val="32000"/>
                </a:schemeClr>
              </a:outerShdw>
            </a:effectLst>
          </p:spPr>
        </p:pic>
        <p:pic>
          <p:nvPicPr>
            <p:cNvPr id="75" name="Picture 74" descr="Illustration1-PPTRes_Cell3.png"/>
            <p:cNvPicPr>
              <a:picLocks noChangeAspect="1"/>
            </p:cNvPicPr>
            <p:nvPr/>
          </p:nvPicPr>
          <p:blipFill>
            <a:blip r:embed="rId9"/>
            <a:stretch>
              <a:fillRect/>
            </a:stretch>
          </p:blipFill>
          <p:spPr>
            <a:xfrm rot="20905461">
              <a:off x="7056996" y="3998297"/>
              <a:ext cx="282648" cy="303194"/>
            </a:xfrm>
            <a:prstGeom prst="rect">
              <a:avLst/>
            </a:prstGeom>
            <a:effectLst>
              <a:outerShdw blurRad="101600" dist="38100" dir="2700000" algn="tl" rotWithShape="0">
                <a:schemeClr val="accent5">
                  <a:lumMod val="25000"/>
                  <a:alpha val="32000"/>
                </a:schemeClr>
              </a:outerShdw>
            </a:effectLst>
          </p:spPr>
        </p:pic>
        <p:pic>
          <p:nvPicPr>
            <p:cNvPr id="76" name="Picture 75" descr="Illustration1-PPTRes_Cell3.png"/>
            <p:cNvPicPr>
              <a:picLocks noChangeAspect="1"/>
            </p:cNvPicPr>
            <p:nvPr/>
          </p:nvPicPr>
          <p:blipFill>
            <a:blip r:embed="rId9"/>
            <a:stretch>
              <a:fillRect/>
            </a:stretch>
          </p:blipFill>
          <p:spPr>
            <a:xfrm>
              <a:off x="7330117" y="4861847"/>
              <a:ext cx="481137" cy="515907"/>
            </a:xfrm>
            <a:prstGeom prst="rect">
              <a:avLst/>
            </a:prstGeom>
            <a:effectLst>
              <a:outerShdw blurRad="101600" dist="38100" dir="2700000" algn="tl" rotWithShape="0">
                <a:schemeClr val="accent5">
                  <a:lumMod val="25000"/>
                  <a:alpha val="32000"/>
                </a:schemeClr>
              </a:outerShdw>
            </a:effectLst>
          </p:spPr>
        </p:pic>
        <p:pic>
          <p:nvPicPr>
            <p:cNvPr id="77" name="Picture 76" descr="Illustration1-PPTRes_Cell3.png"/>
            <p:cNvPicPr>
              <a:picLocks noChangeAspect="1"/>
            </p:cNvPicPr>
            <p:nvPr/>
          </p:nvPicPr>
          <p:blipFill>
            <a:blip r:embed="rId9"/>
            <a:stretch>
              <a:fillRect/>
            </a:stretch>
          </p:blipFill>
          <p:spPr>
            <a:xfrm>
              <a:off x="6380546" y="3542711"/>
              <a:ext cx="122269" cy="130167"/>
            </a:xfrm>
            <a:prstGeom prst="rect">
              <a:avLst/>
            </a:prstGeom>
            <a:effectLst>
              <a:outerShdw blurRad="101600" dist="38100" dir="2700000" algn="tl" rotWithShape="0">
                <a:schemeClr val="accent5">
                  <a:lumMod val="25000"/>
                  <a:alpha val="32000"/>
                </a:schemeClr>
              </a:outerShdw>
            </a:effectLst>
          </p:spPr>
        </p:pic>
      </p:grpSp>
      <p:sp>
        <p:nvSpPr>
          <p:cNvPr id="204840" name="Rectangle 1"/>
          <p:cNvSpPr>
            <a:spLocks noChangeArrowheads="1"/>
          </p:cNvSpPr>
          <p:nvPr/>
        </p:nvSpPr>
        <p:spPr bwMode="auto">
          <a:xfrm>
            <a:off x="7772400" y="4686300"/>
            <a:ext cx="228600" cy="235744"/>
          </a:xfrm>
          <a:prstGeom prst="rect">
            <a:avLst/>
          </a:prstGeom>
          <a:solidFill>
            <a:schemeClr val="bg1"/>
          </a:solidFill>
          <a:ln w="9525" algn="ctr">
            <a:solidFill>
              <a:schemeClr val="bg1"/>
            </a:solidFill>
            <a:round/>
            <a:headEnd/>
            <a:tailEnd/>
          </a:ln>
        </p:spPr>
        <p:txBody>
          <a:bodyPr/>
          <a:lstStyle>
            <a:lvl1pPr>
              <a:lnSpc>
                <a:spcPts val="2800"/>
              </a:lnSpc>
              <a:spcBef>
                <a:spcPts val="1400"/>
              </a:spcBef>
              <a:buChar char="•"/>
              <a:defRPr sz="2200">
                <a:solidFill>
                  <a:schemeClr val="tx1"/>
                </a:solidFill>
                <a:latin typeface="Arial" pitchFamily="34" charset="0"/>
                <a:ea typeface="ヒラギノ角ゴ Pro W3"/>
                <a:cs typeface="ヒラギノ角ゴ Pro W3"/>
              </a:defRPr>
            </a:lvl1pPr>
            <a:lvl2pPr marL="742950" indent="-285750">
              <a:lnSpc>
                <a:spcPts val="2400"/>
              </a:lnSpc>
              <a:spcBef>
                <a:spcPct val="50000"/>
              </a:spcBef>
              <a:buFont typeface="Times" pitchFamily="18" charset="0"/>
              <a:buChar char="•"/>
              <a:defRPr sz="2800">
                <a:solidFill>
                  <a:schemeClr val="tx1"/>
                </a:solidFill>
                <a:latin typeface="Arial" pitchFamily="34" charset="0"/>
                <a:ea typeface="ヒラギノ角ゴ Pro W3"/>
                <a:cs typeface="ヒラギノ角ゴ Pro W3"/>
              </a:defRPr>
            </a:lvl2pPr>
            <a:lvl3pPr marL="1143000" indent="-228600">
              <a:spcBef>
                <a:spcPct val="50000"/>
              </a:spcBef>
              <a:buChar char="o"/>
              <a:defRPr sz="2400">
                <a:solidFill>
                  <a:schemeClr val="tx1"/>
                </a:solidFill>
                <a:latin typeface="Arial" pitchFamily="34" charset="0"/>
                <a:ea typeface="ヒラギノ角ゴ Pro W3"/>
                <a:cs typeface="ヒラギノ角ゴ Pro W3"/>
              </a:defRPr>
            </a:lvl3pPr>
            <a:lvl4pPr marL="1600200" indent="-228600">
              <a:spcBef>
                <a:spcPct val="20000"/>
              </a:spcBef>
              <a:buChar char="–"/>
              <a:defRPr sz="2000">
                <a:solidFill>
                  <a:schemeClr val="tx1"/>
                </a:solidFill>
                <a:latin typeface="Arial" pitchFamily="34" charset="0"/>
                <a:ea typeface="ヒラギノ角ゴ Pro W3"/>
                <a:cs typeface="ヒラギノ角ゴ Pro W3"/>
              </a:defRPr>
            </a:lvl4pPr>
            <a:lvl5pPr marL="2057400" indent="-228600">
              <a:spcBef>
                <a:spcPct val="20000"/>
              </a:spcBef>
              <a:buChar char="»"/>
              <a:defRPr sz="2000">
                <a:solidFill>
                  <a:schemeClr val="tx1"/>
                </a:solidFill>
                <a:latin typeface="Arial"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9p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pitchFamily="18" charset="0"/>
              <a:cs typeface="Arial" pitchFamily="34" charset="0"/>
            </a:endParaRPr>
          </a:p>
        </p:txBody>
      </p:sp>
      <p:sp>
        <p:nvSpPr>
          <p:cNvPr id="204841" name="TextBox 1"/>
          <p:cNvSpPr txBox="1">
            <a:spLocks noChangeArrowheads="1"/>
          </p:cNvSpPr>
          <p:nvPr/>
        </p:nvSpPr>
        <p:spPr bwMode="auto">
          <a:xfrm>
            <a:off x="6069806" y="4766074"/>
            <a:ext cx="1818126"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800"/>
              </a:lnSpc>
              <a:spcBef>
                <a:spcPts val="1400"/>
              </a:spcBef>
              <a:buChar char="•"/>
              <a:defRPr sz="2200">
                <a:solidFill>
                  <a:schemeClr val="tx1"/>
                </a:solidFill>
                <a:latin typeface="Arial" pitchFamily="34" charset="0"/>
                <a:ea typeface="ヒラギノ角ゴ Pro W3"/>
                <a:cs typeface="ヒラギノ角ゴ Pro W3"/>
              </a:defRPr>
            </a:lvl1pPr>
            <a:lvl2pPr marL="742950" indent="-285750">
              <a:lnSpc>
                <a:spcPts val="2400"/>
              </a:lnSpc>
              <a:spcBef>
                <a:spcPct val="50000"/>
              </a:spcBef>
              <a:buFont typeface="Times" pitchFamily="18" charset="0"/>
              <a:buChar char="•"/>
              <a:defRPr sz="2800">
                <a:solidFill>
                  <a:schemeClr val="tx1"/>
                </a:solidFill>
                <a:latin typeface="Arial" pitchFamily="34" charset="0"/>
                <a:ea typeface="ヒラギノ角ゴ Pro W3"/>
                <a:cs typeface="ヒラギノ角ゴ Pro W3"/>
              </a:defRPr>
            </a:lvl2pPr>
            <a:lvl3pPr marL="1143000" indent="-228600">
              <a:spcBef>
                <a:spcPct val="50000"/>
              </a:spcBef>
              <a:buChar char="o"/>
              <a:defRPr sz="2400">
                <a:solidFill>
                  <a:schemeClr val="tx1"/>
                </a:solidFill>
                <a:latin typeface="Arial" pitchFamily="34" charset="0"/>
                <a:ea typeface="ヒラギノ角ゴ Pro W3"/>
                <a:cs typeface="ヒラギノ角ゴ Pro W3"/>
              </a:defRPr>
            </a:lvl3pPr>
            <a:lvl4pPr marL="1600200" indent="-228600">
              <a:spcBef>
                <a:spcPct val="20000"/>
              </a:spcBef>
              <a:buChar char="–"/>
              <a:defRPr sz="2000">
                <a:solidFill>
                  <a:schemeClr val="tx1"/>
                </a:solidFill>
                <a:latin typeface="Arial" pitchFamily="34" charset="0"/>
                <a:ea typeface="ヒラギノ角ゴ Pro W3"/>
                <a:cs typeface="ヒラギノ角ゴ Pro W3"/>
              </a:defRPr>
            </a:lvl4pPr>
            <a:lvl5pPr marL="2057400" indent="-228600">
              <a:spcBef>
                <a:spcPct val="20000"/>
              </a:spcBef>
              <a:buChar char="»"/>
              <a:defRPr sz="2000">
                <a:solidFill>
                  <a:schemeClr val="tx1"/>
                </a:solidFill>
                <a:latin typeface="Arial"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9pPr>
          </a:lstStyle>
          <a:p>
            <a:pPr marL="0" marR="0" lvl="0" indent="0" algn="l" defTabSz="685783" rtl="0" eaLnBrk="1" fontAlgn="base" latinLnBrk="0" hangingPunct="1">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srgbClr val="808080"/>
                </a:solidFill>
                <a:effectLst/>
                <a:uLnTx/>
                <a:uFillTx/>
                <a:latin typeface="Arial" pitchFamily="34" charset="0"/>
                <a:cs typeface="Arial" pitchFamily="34" charset="0"/>
              </a:rPr>
              <a:t>NIH Medical Arts and Photography</a:t>
            </a:r>
          </a:p>
        </p:txBody>
      </p:sp>
    </p:spTree>
    <p:extLst>
      <p:ext uri="{BB962C8B-B14F-4D97-AF65-F5344CB8AC3E}">
        <p14:creationId xmlns:p14="http://schemas.microsoft.com/office/powerpoint/2010/main" val="88308670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srcRect/>
          <a:stretch>
            <a:fillRect/>
          </a:stretch>
        </p:blipFill>
        <p:spPr bwMode="auto">
          <a:xfrm>
            <a:off x="1428750" y="266700"/>
            <a:ext cx="6390085" cy="2362200"/>
          </a:xfrm>
          <a:prstGeom prst="rect">
            <a:avLst/>
          </a:prstGeom>
          <a:noFill/>
          <a:ln w="9525">
            <a:noFill/>
            <a:miter lim="800000"/>
            <a:headEnd/>
            <a:tailEnd/>
          </a:ln>
        </p:spPr>
      </p:pic>
      <p:pic>
        <p:nvPicPr>
          <p:cNvPr id="143363" name="Picture 3"/>
          <p:cNvPicPr>
            <a:picLocks noChangeAspect="1" noChangeArrowheads="1"/>
          </p:cNvPicPr>
          <p:nvPr/>
        </p:nvPicPr>
        <p:blipFill>
          <a:blip r:embed="rId3"/>
          <a:srcRect/>
          <a:stretch>
            <a:fillRect/>
          </a:stretch>
        </p:blipFill>
        <p:spPr bwMode="auto">
          <a:xfrm>
            <a:off x="1378744" y="4572000"/>
            <a:ext cx="6622256" cy="485775"/>
          </a:xfrm>
          <a:prstGeom prst="rect">
            <a:avLst/>
          </a:prstGeom>
          <a:noFill/>
          <a:ln w="9525">
            <a:noFill/>
            <a:miter lim="800000"/>
            <a:headEnd/>
            <a:tailEnd/>
          </a:ln>
        </p:spPr>
      </p:pic>
      <p:sp>
        <p:nvSpPr>
          <p:cNvPr id="44036" name="TextBox 3"/>
          <p:cNvSpPr txBox="1">
            <a:spLocks noChangeArrowheads="1"/>
          </p:cNvSpPr>
          <p:nvPr/>
        </p:nvSpPr>
        <p:spPr bwMode="auto">
          <a:xfrm>
            <a:off x="1371600" y="4800600"/>
            <a:ext cx="486030" cy="253916"/>
          </a:xfrm>
          <a:prstGeom prst="rect">
            <a:avLst/>
          </a:prstGeom>
          <a:noFill/>
          <a:ln w="9525">
            <a:noFill/>
            <a:miter lim="800000"/>
            <a:headEnd/>
            <a:tailEnd/>
          </a:ln>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2014</a:t>
            </a:r>
          </a:p>
        </p:txBody>
      </p:sp>
      <p:graphicFrame>
        <p:nvGraphicFramePr>
          <p:cNvPr id="5" name="Table 4"/>
          <p:cNvGraphicFramePr>
            <a:graphicFrameLocks noGrp="1"/>
          </p:cNvGraphicFramePr>
          <p:nvPr>
            <p:extLst>
              <p:ext uri="{D42A27DB-BD31-4B8C-83A1-F6EECF244321}">
                <p14:modId xmlns:p14="http://schemas.microsoft.com/office/powerpoint/2010/main" val="1301344869"/>
              </p:ext>
            </p:extLst>
          </p:nvPr>
        </p:nvGraphicFramePr>
        <p:xfrm>
          <a:off x="1428750" y="2682478"/>
          <a:ext cx="5772150" cy="1904762"/>
        </p:xfrm>
        <a:graphic>
          <a:graphicData uri="http://schemas.openxmlformats.org/drawingml/2006/table">
            <a:tbl>
              <a:tblPr firstRow="1" bandRow="1">
                <a:tableStyleId>{5C22544A-7EE6-4342-B048-85BDC9FD1C3A}</a:tableStyleId>
              </a:tblPr>
              <a:tblGrid>
                <a:gridCol w="2400300">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352368">
                <a:tc>
                  <a:txBody>
                    <a:bodyPr/>
                    <a:lstStyle/>
                    <a:p>
                      <a:r>
                        <a:rPr lang="en-US" sz="1400" dirty="0"/>
                        <a:t>Test</a:t>
                      </a:r>
                    </a:p>
                  </a:txBody>
                  <a:tcPr marL="68580" marR="68580" marT="34285" marB="34285"/>
                </a:tc>
                <a:tc>
                  <a:txBody>
                    <a:bodyPr/>
                    <a:lstStyle/>
                    <a:p>
                      <a:r>
                        <a:rPr lang="en-US" sz="1400" dirty="0"/>
                        <a:t>Result</a:t>
                      </a:r>
                    </a:p>
                  </a:txBody>
                  <a:tcPr marL="68580" marR="68580" marT="34285" marB="34285"/>
                </a:tc>
                <a:tc>
                  <a:txBody>
                    <a:bodyPr/>
                    <a:lstStyle/>
                    <a:p>
                      <a:r>
                        <a:rPr lang="en-US" sz="1400" dirty="0"/>
                        <a:t>Comment</a:t>
                      </a:r>
                    </a:p>
                  </a:txBody>
                  <a:tcPr marL="68580" marR="68580" marT="34285" marB="34285"/>
                </a:tc>
                <a:extLst>
                  <a:ext uri="{0D108BD9-81ED-4DB2-BD59-A6C34878D82A}">
                    <a16:rowId xmlns:a16="http://schemas.microsoft.com/office/drawing/2014/main" val="10000"/>
                  </a:ext>
                </a:extLst>
              </a:tr>
              <a:tr h="352368">
                <a:tc>
                  <a:txBody>
                    <a:bodyPr/>
                    <a:lstStyle/>
                    <a:p>
                      <a:r>
                        <a:rPr lang="en-US" sz="1400" b="0" dirty="0"/>
                        <a:t>PSA</a:t>
                      </a:r>
                      <a:r>
                        <a:rPr lang="en-US" sz="1400" b="0" baseline="0" dirty="0"/>
                        <a:t> Specific Immune response</a:t>
                      </a:r>
                      <a:endParaRPr lang="en-US" sz="1400" b="0" dirty="0"/>
                    </a:p>
                  </a:txBody>
                  <a:tcPr marL="68580" marR="68580" marT="34285" marB="3428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56.7% (59/104)</a:t>
                      </a:r>
                      <a:endParaRPr lang="en-US" sz="1500" b="0" dirty="0">
                        <a:latin typeface="Times New Roman"/>
                        <a:ea typeface="Calibri"/>
                      </a:endParaRPr>
                    </a:p>
                  </a:txBody>
                  <a:tcPr marL="68580" marR="68580" marT="34285" marB="34285"/>
                </a:tc>
                <a:tc>
                  <a:txBody>
                    <a:bodyPr/>
                    <a:lstStyle/>
                    <a:p>
                      <a:r>
                        <a:rPr lang="en-US" sz="1400" dirty="0"/>
                        <a:t>28 days after last vaccine</a:t>
                      </a:r>
                    </a:p>
                  </a:txBody>
                  <a:tcPr marL="68580" marR="68580" marT="34285" marB="34285"/>
                </a:tc>
                <a:extLst>
                  <a:ext uri="{0D108BD9-81ED-4DB2-BD59-A6C34878D82A}">
                    <a16:rowId xmlns:a16="http://schemas.microsoft.com/office/drawing/2014/main" val="10001"/>
                  </a:ext>
                </a:extLst>
              </a:tr>
              <a:tr h="480050">
                <a:tc>
                  <a:txBody>
                    <a:bodyPr/>
                    <a:lstStyle/>
                    <a:p>
                      <a:r>
                        <a:rPr lang="en-US" sz="1400" dirty="0"/>
                        <a:t>--Median fold increase in PSA specific immune</a:t>
                      </a:r>
                      <a:r>
                        <a:rPr lang="en-US" sz="1400" baseline="0" dirty="0"/>
                        <a:t> response</a:t>
                      </a:r>
                      <a:endParaRPr lang="en-US" sz="1400" dirty="0"/>
                    </a:p>
                  </a:txBody>
                  <a:tcPr marL="68580" marR="68580" marT="34285" marB="34285"/>
                </a:tc>
                <a:tc>
                  <a:txBody>
                    <a:bodyPr/>
                    <a:lstStyle/>
                    <a:p>
                      <a:r>
                        <a:rPr lang="en-US" sz="1400" dirty="0"/>
                        <a:t>5X</a:t>
                      </a:r>
                    </a:p>
                  </a:txBody>
                  <a:tcPr marL="68580" marR="68580" marT="34285" marB="34285"/>
                </a:tc>
                <a:tc>
                  <a:txBody>
                    <a:bodyPr/>
                    <a:lstStyle/>
                    <a:p>
                      <a:r>
                        <a:rPr lang="en-US" sz="1400" dirty="0">
                          <a:solidFill>
                            <a:srgbClr val="FF0000"/>
                          </a:solidFill>
                        </a:rPr>
                        <a:t># of PSA specific T-cells identical to flu T-cells</a:t>
                      </a:r>
                    </a:p>
                  </a:txBody>
                  <a:tcPr marL="68580" marR="68580" marT="34285" marB="34285"/>
                </a:tc>
                <a:extLst>
                  <a:ext uri="{0D108BD9-81ED-4DB2-BD59-A6C34878D82A}">
                    <a16:rowId xmlns:a16="http://schemas.microsoft.com/office/drawing/2014/main" val="10002"/>
                  </a:ext>
                </a:extLst>
              </a:tr>
              <a:tr h="352368">
                <a:tc>
                  <a:txBody>
                    <a:bodyPr/>
                    <a:lstStyle/>
                    <a:p>
                      <a:r>
                        <a:rPr lang="en-US" sz="1400" dirty="0"/>
                        <a:t>Antigen Spreading</a:t>
                      </a:r>
                    </a:p>
                  </a:txBody>
                  <a:tcPr marL="68580" marR="68580" marT="34285" marB="34285"/>
                </a:tc>
                <a:tc>
                  <a:txBody>
                    <a:bodyPr/>
                    <a:lstStyle/>
                    <a:p>
                      <a:r>
                        <a:rPr lang="en-US" sz="1400" dirty="0">
                          <a:solidFill>
                            <a:srgbClr val="FF0000"/>
                          </a:solidFill>
                        </a:rPr>
                        <a:t>67.9% (19/28)</a:t>
                      </a:r>
                    </a:p>
                  </a:txBody>
                  <a:tcPr marL="68580" marR="68580" marT="34285" marB="34285"/>
                </a:tc>
                <a:tc>
                  <a:txBody>
                    <a:bodyPr/>
                    <a:lstStyle/>
                    <a:p>
                      <a:endParaRPr lang="en-US" sz="1400"/>
                    </a:p>
                  </a:txBody>
                  <a:tcPr marL="68580" marR="68580" marT="34285" marB="34285"/>
                </a:tc>
                <a:extLst>
                  <a:ext uri="{0D108BD9-81ED-4DB2-BD59-A6C34878D82A}">
                    <a16:rowId xmlns:a16="http://schemas.microsoft.com/office/drawing/2014/main" val="10003"/>
                  </a:ext>
                </a:extLst>
              </a:tr>
              <a:tr h="352368">
                <a:tc>
                  <a:txBody>
                    <a:bodyPr/>
                    <a:lstStyle/>
                    <a:p>
                      <a:r>
                        <a:rPr lang="en-US" sz="1400" b="0" dirty="0"/>
                        <a:t>Anti-PSA</a:t>
                      </a:r>
                      <a:r>
                        <a:rPr lang="en-US" sz="1400" b="0" baseline="0" dirty="0"/>
                        <a:t> </a:t>
                      </a:r>
                      <a:r>
                        <a:rPr lang="en-US" sz="1400" b="0" baseline="0" dirty="0" err="1"/>
                        <a:t>Ab</a:t>
                      </a:r>
                      <a:endParaRPr lang="en-US" sz="1400" b="0" dirty="0"/>
                    </a:p>
                  </a:txBody>
                  <a:tcPr marL="68580" marR="68580" marT="34285" marB="3428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0.57% (2/349)</a:t>
                      </a:r>
                      <a:endParaRPr lang="en-US" sz="1800" b="0" dirty="0">
                        <a:latin typeface="Times New Roman"/>
                        <a:ea typeface="Calibri"/>
                      </a:endParaRPr>
                    </a:p>
                  </a:txBody>
                  <a:tcPr marL="68580" marR="68580" marT="34285" marB="34285"/>
                </a:tc>
                <a:tc>
                  <a:txBody>
                    <a:bodyPr/>
                    <a:lstStyle/>
                    <a:p>
                      <a:endParaRPr lang="en-US" sz="1400" dirty="0"/>
                    </a:p>
                  </a:txBody>
                  <a:tcPr marL="68580" marR="68580" marT="34285" marB="3428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1638222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9FE8EDB-FAAB-4F4F-BD55-170E3935FA17}"/>
              </a:ext>
            </a:extLst>
          </p:cNvPr>
          <p:cNvGraphicFramePr>
            <a:graphicFrameLocks noGrp="1"/>
          </p:cNvGraphicFramePr>
          <p:nvPr>
            <p:extLst/>
          </p:nvPr>
        </p:nvGraphicFramePr>
        <p:xfrm>
          <a:off x="1568492" y="2559999"/>
          <a:ext cx="5937250" cy="937580"/>
        </p:xfrm>
        <a:graphic>
          <a:graphicData uri="http://schemas.openxmlformats.org/drawingml/2006/table">
            <a:tbl>
              <a:tblPr firstRow="1" firstCol="1" bandRow="1"/>
              <a:tblGrid>
                <a:gridCol w="1187450">
                  <a:extLst>
                    <a:ext uri="{9D8B030D-6E8A-4147-A177-3AD203B41FA5}">
                      <a16:colId xmlns:a16="http://schemas.microsoft.com/office/drawing/2014/main" val="703353844"/>
                    </a:ext>
                  </a:extLst>
                </a:gridCol>
                <a:gridCol w="1187450">
                  <a:extLst>
                    <a:ext uri="{9D8B030D-6E8A-4147-A177-3AD203B41FA5}">
                      <a16:colId xmlns:a16="http://schemas.microsoft.com/office/drawing/2014/main" val="1091219486"/>
                    </a:ext>
                  </a:extLst>
                </a:gridCol>
                <a:gridCol w="1187450">
                  <a:extLst>
                    <a:ext uri="{9D8B030D-6E8A-4147-A177-3AD203B41FA5}">
                      <a16:colId xmlns:a16="http://schemas.microsoft.com/office/drawing/2014/main" val="1753839143"/>
                    </a:ext>
                  </a:extLst>
                </a:gridCol>
                <a:gridCol w="1187450">
                  <a:extLst>
                    <a:ext uri="{9D8B030D-6E8A-4147-A177-3AD203B41FA5}">
                      <a16:colId xmlns:a16="http://schemas.microsoft.com/office/drawing/2014/main" val="1505188639"/>
                    </a:ext>
                  </a:extLst>
                </a:gridCol>
                <a:gridCol w="1187450">
                  <a:extLst>
                    <a:ext uri="{9D8B030D-6E8A-4147-A177-3AD203B41FA5}">
                      <a16:colId xmlns:a16="http://schemas.microsoft.com/office/drawing/2014/main" val="471051837"/>
                    </a:ext>
                  </a:extLst>
                </a:gridCol>
              </a:tblGrid>
              <a:tr h="187516">
                <a:tc rowSpan="2">
                  <a:txBody>
                    <a:bodyPr/>
                    <a:lstStyle/>
                    <a:p>
                      <a:pPr marL="0" marR="0" algn="just">
                        <a:lnSpc>
                          <a:spcPct val="107000"/>
                        </a:lnSpc>
                        <a:spcBef>
                          <a:spcPts val="0"/>
                        </a:spcBef>
                        <a:spcAft>
                          <a:spcPts val="0"/>
                        </a:spcAft>
                      </a:pPr>
                      <a:r>
                        <a:rPr lang="en-US" sz="1100">
                          <a:solidFill>
                            <a:schemeClr val="bg1"/>
                          </a:solidFill>
                          <a:effectLst/>
                          <a:latin typeface="Noto Sans"/>
                          <a:ea typeface="Calibri" panose="020F0502020204030204" pitchFamily="34" charset="0"/>
                          <a:cs typeface="Times New Roman" panose="02020603050405020304" pitchFamily="18" charset="0"/>
                        </a:rPr>
                        <a:t> </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110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a:t>
                      </a:r>
                      <a:r>
                        <a:rPr lang="en-US" sz="1100">
                          <a:solidFill>
                            <a:schemeClr val="bg1"/>
                          </a:solidFill>
                          <a:effectLst/>
                          <a:latin typeface="Noto Sans"/>
                          <a:ea typeface="Calibri" panose="020F0502020204030204" pitchFamily="34" charset="0"/>
                          <a:cs typeface="Times New Roman" panose="02020603050405020304" pitchFamily="18" charset="0"/>
                        </a:rPr>
                        <a:t> CD8 Infiltrate</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110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a:t>
                      </a:r>
                      <a:r>
                        <a:rPr lang="en-US" sz="1100">
                          <a:solidFill>
                            <a:schemeClr val="bg1"/>
                          </a:solidFill>
                          <a:effectLst/>
                          <a:latin typeface="Noto Sans"/>
                          <a:ea typeface="Calibri" panose="020F0502020204030204" pitchFamily="34" charset="0"/>
                          <a:cs typeface="Times New Roman" panose="02020603050405020304" pitchFamily="18" charset="0"/>
                        </a:rPr>
                        <a:t> CD4 Infiltrate</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76195694"/>
                  </a:ext>
                </a:extLst>
              </a:tr>
              <a:tr h="187516">
                <a:tc vMerge="1">
                  <a:txBody>
                    <a:bodyPr/>
                    <a:lstStyle/>
                    <a:p>
                      <a:endParaRPr lang="en-US"/>
                    </a:p>
                  </a:txBody>
                  <a:tcPr/>
                </a:tc>
                <a:tc>
                  <a:txBody>
                    <a:bodyPr/>
                    <a:lstStyle/>
                    <a:p>
                      <a:pPr marL="0" marR="0" algn="ctr">
                        <a:lnSpc>
                          <a:spcPct val="107000"/>
                        </a:lnSpc>
                        <a:spcBef>
                          <a:spcPts val="0"/>
                        </a:spcBef>
                        <a:spcAft>
                          <a:spcPts val="0"/>
                        </a:spcAft>
                      </a:pPr>
                      <a:r>
                        <a:rPr lang="en-US" sz="1100">
                          <a:solidFill>
                            <a:schemeClr val="bg1"/>
                          </a:solidFill>
                          <a:effectLst/>
                          <a:latin typeface="Noto Sans"/>
                          <a:ea typeface="Calibri" panose="020F0502020204030204" pitchFamily="34" charset="0"/>
                          <a:cs typeface="Times New Roman" panose="02020603050405020304" pitchFamily="18" charset="0"/>
                        </a:rPr>
                        <a:t>No</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chemeClr val="bg1"/>
                          </a:solidFill>
                          <a:effectLst/>
                          <a:latin typeface="Noto Sans"/>
                          <a:ea typeface="Calibri" panose="020F0502020204030204" pitchFamily="34" charset="0"/>
                          <a:cs typeface="Times New Roman" panose="02020603050405020304" pitchFamily="18" charset="0"/>
                        </a:rPr>
                        <a:t>Yes</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chemeClr val="bg1"/>
                          </a:solidFill>
                          <a:effectLst/>
                          <a:latin typeface="Noto Sans"/>
                          <a:ea typeface="Calibri" panose="020F0502020204030204" pitchFamily="34" charset="0"/>
                          <a:cs typeface="Times New Roman" panose="02020603050405020304" pitchFamily="18" charset="0"/>
                        </a:rPr>
                        <a:t>No</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chemeClr val="bg1"/>
                          </a:solidFill>
                          <a:effectLst/>
                          <a:latin typeface="Noto Sans"/>
                          <a:ea typeface="Calibri" panose="020F0502020204030204" pitchFamily="34" charset="0"/>
                          <a:cs typeface="Times New Roman" panose="02020603050405020304" pitchFamily="18" charset="0"/>
                        </a:rPr>
                        <a:t>Yes</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227483"/>
                  </a:ext>
                </a:extLst>
              </a:tr>
              <a:tr h="187516">
                <a:tc>
                  <a:txBody>
                    <a:bodyPr/>
                    <a:lstStyle/>
                    <a:p>
                      <a:pPr marL="0" marR="0" algn="just">
                        <a:lnSpc>
                          <a:spcPct val="107000"/>
                        </a:lnSpc>
                        <a:spcBef>
                          <a:spcPts val="0"/>
                        </a:spcBef>
                        <a:spcAft>
                          <a:spcPts val="0"/>
                        </a:spcAft>
                      </a:pPr>
                      <a:r>
                        <a:rPr lang="en-US" sz="1100">
                          <a:solidFill>
                            <a:schemeClr val="bg1"/>
                          </a:solidFill>
                          <a:effectLst/>
                          <a:latin typeface="Noto Sans"/>
                          <a:ea typeface="Calibri" panose="020F0502020204030204" pitchFamily="34" charset="0"/>
                          <a:cs typeface="Times New Roman" panose="02020603050405020304" pitchFamily="18" charset="0"/>
                        </a:rPr>
                        <a:t>No Peripheral IR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chemeClr val="bg1"/>
                          </a:solidFill>
                          <a:effectLst/>
                          <a:latin typeface="Noto Sans"/>
                          <a:ea typeface="Calibri" panose="020F0502020204030204" pitchFamily="34" charset="0"/>
                          <a:cs typeface="Times New Roman" panose="02020603050405020304" pitchFamily="18" charset="0"/>
                        </a:rPr>
                        <a:t>5</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chemeClr val="bg1"/>
                          </a:solidFill>
                          <a:effectLst/>
                          <a:latin typeface="Noto Sans"/>
                          <a:ea typeface="Calibri" panose="020F0502020204030204" pitchFamily="34" charset="0"/>
                          <a:cs typeface="Times New Roman" panose="02020603050405020304" pitchFamily="18" charset="0"/>
                        </a:rPr>
                        <a:t>7</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chemeClr val="bg1"/>
                          </a:solidFill>
                          <a:effectLst/>
                          <a:latin typeface="Noto Sans"/>
                          <a:ea typeface="Calibri" panose="020F0502020204030204" pitchFamily="34" charset="0"/>
                          <a:cs typeface="Times New Roman" panose="02020603050405020304" pitchFamily="18" charset="0"/>
                        </a:rPr>
                        <a:t>2</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chemeClr val="bg1"/>
                          </a:solidFill>
                          <a:effectLst/>
                          <a:latin typeface="Noto Sans"/>
                          <a:ea typeface="Calibri" panose="020F0502020204030204" pitchFamily="34" charset="0"/>
                          <a:cs typeface="Times New Roman" panose="02020603050405020304" pitchFamily="18" charset="0"/>
                        </a:rPr>
                        <a:t>10</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3839416"/>
                  </a:ext>
                </a:extLst>
              </a:tr>
              <a:tr h="187516">
                <a:tc>
                  <a:txBody>
                    <a:bodyPr/>
                    <a:lstStyle/>
                    <a:p>
                      <a:pPr marL="0" marR="0" algn="just">
                        <a:lnSpc>
                          <a:spcPct val="107000"/>
                        </a:lnSpc>
                        <a:spcBef>
                          <a:spcPts val="0"/>
                        </a:spcBef>
                        <a:spcAft>
                          <a:spcPts val="0"/>
                        </a:spcAft>
                      </a:pPr>
                      <a:r>
                        <a:rPr lang="en-US" sz="1100">
                          <a:solidFill>
                            <a:schemeClr val="bg1"/>
                          </a:solidFill>
                          <a:effectLst/>
                          <a:latin typeface="Noto Sans"/>
                          <a:ea typeface="Calibri" panose="020F0502020204030204" pitchFamily="34" charset="0"/>
                          <a:cs typeface="Times New Roman" panose="02020603050405020304" pitchFamily="18" charset="0"/>
                        </a:rPr>
                        <a:t>Peripheral IR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chemeClr val="bg1"/>
                          </a:solidFill>
                          <a:effectLst/>
                          <a:latin typeface="Noto Sans"/>
                          <a:ea typeface="Calibri" panose="020F0502020204030204" pitchFamily="34" charset="0"/>
                          <a:cs typeface="Times New Roman" panose="02020603050405020304" pitchFamily="18" charset="0"/>
                        </a:rPr>
                        <a:t>2</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chemeClr val="bg1"/>
                          </a:solidFill>
                          <a:effectLst/>
                          <a:latin typeface="Noto Sans"/>
                          <a:ea typeface="Calibri" panose="020F0502020204030204" pitchFamily="34" charset="0"/>
                          <a:cs typeface="Times New Roman" panose="02020603050405020304" pitchFamily="18" charset="0"/>
                        </a:rPr>
                        <a:t>10</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chemeClr val="bg1"/>
                          </a:solidFill>
                          <a:effectLst/>
                          <a:latin typeface="Noto Sans"/>
                          <a:ea typeface="Calibri" panose="020F0502020204030204" pitchFamily="34" charset="0"/>
                          <a:cs typeface="Times New Roman" panose="02020603050405020304" pitchFamily="18" charset="0"/>
                        </a:rPr>
                        <a:t>1</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chemeClr val="bg1"/>
                          </a:solidFill>
                          <a:effectLst/>
                          <a:latin typeface="Noto Sans"/>
                          <a:ea typeface="Calibri" panose="020F0502020204030204" pitchFamily="34" charset="0"/>
                          <a:cs typeface="Times New Roman" panose="02020603050405020304" pitchFamily="18" charset="0"/>
                        </a:rPr>
                        <a:t>11</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2309932"/>
                  </a:ext>
                </a:extLst>
              </a:tr>
              <a:tr h="187516">
                <a:tc>
                  <a:txBody>
                    <a:bodyPr/>
                    <a:lstStyle/>
                    <a:p>
                      <a:pPr marL="0" marR="0" algn="r">
                        <a:lnSpc>
                          <a:spcPct val="107000"/>
                        </a:lnSpc>
                        <a:spcBef>
                          <a:spcPts val="0"/>
                        </a:spcBef>
                        <a:spcAft>
                          <a:spcPts val="0"/>
                        </a:spcAft>
                      </a:pPr>
                      <a:r>
                        <a:rPr lang="en-US" sz="1100" dirty="0">
                          <a:solidFill>
                            <a:schemeClr val="bg1"/>
                          </a:solidFill>
                          <a:effectLst/>
                          <a:latin typeface="Noto Sans"/>
                          <a:ea typeface="Calibri" panose="020F0502020204030204" pitchFamily="34" charset="0"/>
                          <a:cs typeface="Times New Roman" panose="02020603050405020304" pitchFamily="18" charset="0"/>
                        </a:rPr>
                        <a:t>Total</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chemeClr val="bg1"/>
                          </a:solidFill>
                          <a:effectLst/>
                          <a:latin typeface="Noto Sans"/>
                          <a:ea typeface="Calibri" panose="020F0502020204030204" pitchFamily="34" charset="0"/>
                          <a:cs typeface="Times New Roman" panose="02020603050405020304" pitchFamily="18" charset="0"/>
                        </a:rPr>
                        <a:t> </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chemeClr val="bg1"/>
                          </a:solidFill>
                          <a:effectLst/>
                          <a:latin typeface="Noto Sans"/>
                          <a:ea typeface="Calibri" panose="020F0502020204030204" pitchFamily="34" charset="0"/>
                          <a:cs typeface="Times New Roman" panose="02020603050405020304" pitchFamily="18" charset="0"/>
                        </a:rPr>
                        <a:t>17/24</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chemeClr val="bg1"/>
                          </a:solidFill>
                          <a:effectLst/>
                          <a:latin typeface="Noto Sans"/>
                          <a:ea typeface="Calibri" panose="020F0502020204030204" pitchFamily="34" charset="0"/>
                          <a:cs typeface="Times New Roman" panose="02020603050405020304" pitchFamily="18" charset="0"/>
                        </a:rPr>
                        <a:t> </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chemeClr val="bg1"/>
                          </a:solidFill>
                          <a:effectLst/>
                          <a:latin typeface="Noto Sans"/>
                          <a:ea typeface="Calibri" panose="020F0502020204030204" pitchFamily="34" charset="0"/>
                          <a:cs typeface="Times New Roman" panose="02020603050405020304" pitchFamily="18" charset="0"/>
                        </a:rPr>
                        <a:t>21/24</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11606"/>
                  </a:ext>
                </a:extLst>
              </a:tr>
            </a:tbl>
          </a:graphicData>
        </a:graphic>
      </p:graphicFrame>
      <p:sp>
        <p:nvSpPr>
          <p:cNvPr id="4" name="TextBox 3">
            <a:extLst>
              <a:ext uri="{FF2B5EF4-FFF2-40B4-BE49-F238E27FC236}">
                <a16:creationId xmlns:a16="http://schemas.microsoft.com/office/drawing/2014/main" id="{FF6DBD89-545C-4715-94B8-2F876ED2F418}"/>
              </a:ext>
            </a:extLst>
          </p:cNvPr>
          <p:cNvSpPr txBox="1"/>
          <p:nvPr/>
        </p:nvSpPr>
        <p:spPr>
          <a:xfrm>
            <a:off x="228600" y="287209"/>
            <a:ext cx="8547100" cy="584775"/>
          </a:xfrm>
          <a:prstGeom prst="rect">
            <a:avLst/>
          </a:prstGeom>
          <a:noFill/>
        </p:spPr>
        <p:txBody>
          <a:bodyPr wrap="square" rtlCol="0">
            <a:spAutoFit/>
          </a:bodyPr>
          <a:lstStyle/>
          <a:p>
            <a:pPr defTabSz="914378" eaLnBrk="0" fontAlgn="base" hangingPunct="0">
              <a:spcBef>
                <a:spcPct val="0"/>
              </a:spcBef>
              <a:spcAft>
                <a:spcPct val="0"/>
              </a:spcAft>
              <a:defRPr/>
            </a:pPr>
            <a:r>
              <a:rPr lang="en-US" sz="1600" dirty="0">
                <a:solidFill>
                  <a:srgbClr val="FFFF00"/>
                </a:solidFill>
                <a:latin typeface="Calibri" charset="0"/>
              </a:rPr>
              <a:t>Prostvac increases intra/peritumoral immune infiltrate in patients with localized prostate cancer undergoing radical prostatectomy (NCT02153918) </a:t>
            </a:r>
            <a:r>
              <a:rPr lang="en-US" sz="1600" dirty="0">
                <a:solidFill>
                  <a:srgbClr val="113468">
                    <a:lumMod val="20000"/>
                    <a:lumOff val="80000"/>
                  </a:srgbClr>
                </a:solidFill>
                <a:latin typeface="Calibri" charset="0"/>
              </a:rPr>
              <a:t>Sater et al, Abs 5083</a:t>
            </a:r>
          </a:p>
        </p:txBody>
      </p:sp>
      <p:sp>
        <p:nvSpPr>
          <p:cNvPr id="5" name="TextBox 4">
            <a:extLst>
              <a:ext uri="{FF2B5EF4-FFF2-40B4-BE49-F238E27FC236}">
                <a16:creationId xmlns:a16="http://schemas.microsoft.com/office/drawing/2014/main" id="{FF132BB2-C802-4392-9854-090451374742}"/>
              </a:ext>
            </a:extLst>
          </p:cNvPr>
          <p:cNvSpPr txBox="1"/>
          <p:nvPr/>
        </p:nvSpPr>
        <p:spPr>
          <a:xfrm>
            <a:off x="514351" y="4305858"/>
            <a:ext cx="5411803" cy="276999"/>
          </a:xfrm>
          <a:prstGeom prst="rect">
            <a:avLst/>
          </a:prstGeom>
          <a:noFill/>
        </p:spPr>
        <p:txBody>
          <a:bodyPr wrap="none" rtlCol="0">
            <a:spAutoFit/>
          </a:bodyPr>
          <a:lstStyle/>
          <a:p>
            <a:pPr defTabSz="914378" eaLnBrk="0" fontAlgn="base" hangingPunct="0">
              <a:spcBef>
                <a:spcPct val="0"/>
              </a:spcBef>
              <a:spcAft>
                <a:spcPct val="0"/>
              </a:spcAft>
              <a:defRPr/>
            </a:pPr>
            <a:r>
              <a:rPr lang="en-US" sz="1200" dirty="0">
                <a:solidFill>
                  <a:prstClr val="white"/>
                </a:solidFill>
                <a:latin typeface="Calibri" charset="0"/>
              </a:rPr>
              <a:t>RNA expression profiles consistent with an activated immune response post vaccine</a:t>
            </a:r>
            <a:endParaRPr lang="en-US" sz="900" dirty="0">
              <a:solidFill>
                <a:prstClr val="white"/>
              </a:solidFill>
              <a:latin typeface="Calibri" charset="0"/>
            </a:endParaRPr>
          </a:p>
        </p:txBody>
      </p:sp>
      <p:graphicFrame>
        <p:nvGraphicFramePr>
          <p:cNvPr id="8" name="Group 3">
            <a:extLst>
              <a:ext uri="{FF2B5EF4-FFF2-40B4-BE49-F238E27FC236}">
                <a16:creationId xmlns:a16="http://schemas.microsoft.com/office/drawing/2014/main" id="{8F224438-80D0-4591-916D-C19CD6C49D1C}"/>
              </a:ext>
            </a:extLst>
          </p:cNvPr>
          <p:cNvGraphicFramePr>
            <a:graphicFrameLocks/>
          </p:cNvGraphicFramePr>
          <p:nvPr>
            <p:extLst/>
          </p:nvPr>
        </p:nvGraphicFramePr>
        <p:xfrm>
          <a:off x="436728" y="962302"/>
          <a:ext cx="8157950" cy="716128"/>
        </p:xfrm>
        <a:graphic>
          <a:graphicData uri="http://schemas.openxmlformats.org/drawingml/2006/table">
            <a:tbl>
              <a:tblPr/>
              <a:tblGrid>
                <a:gridCol w="1040345">
                  <a:extLst>
                    <a:ext uri="{9D8B030D-6E8A-4147-A177-3AD203B41FA5}">
                      <a16:colId xmlns:a16="http://schemas.microsoft.com/office/drawing/2014/main" val="20000"/>
                    </a:ext>
                  </a:extLst>
                </a:gridCol>
                <a:gridCol w="1613737">
                  <a:extLst>
                    <a:ext uri="{9D8B030D-6E8A-4147-A177-3AD203B41FA5}">
                      <a16:colId xmlns:a16="http://schemas.microsoft.com/office/drawing/2014/main" val="20001"/>
                    </a:ext>
                  </a:extLst>
                </a:gridCol>
                <a:gridCol w="1505582">
                  <a:extLst>
                    <a:ext uri="{9D8B030D-6E8A-4147-A177-3AD203B41FA5}">
                      <a16:colId xmlns:a16="http://schemas.microsoft.com/office/drawing/2014/main" val="20002"/>
                    </a:ext>
                  </a:extLst>
                </a:gridCol>
                <a:gridCol w="1526181">
                  <a:extLst>
                    <a:ext uri="{9D8B030D-6E8A-4147-A177-3AD203B41FA5}">
                      <a16:colId xmlns:a16="http://schemas.microsoft.com/office/drawing/2014/main" val="20003"/>
                    </a:ext>
                  </a:extLst>
                </a:gridCol>
                <a:gridCol w="1483263">
                  <a:extLst>
                    <a:ext uri="{9D8B030D-6E8A-4147-A177-3AD203B41FA5}">
                      <a16:colId xmlns:a16="http://schemas.microsoft.com/office/drawing/2014/main" val="20004"/>
                    </a:ext>
                  </a:extLst>
                </a:gridCol>
                <a:gridCol w="988842">
                  <a:extLst>
                    <a:ext uri="{9D8B030D-6E8A-4147-A177-3AD203B41FA5}">
                      <a16:colId xmlns:a16="http://schemas.microsoft.com/office/drawing/2014/main" val="20005"/>
                    </a:ext>
                  </a:extLst>
                </a:gridCol>
              </a:tblGrid>
              <a:tr h="350368">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Baseline</a:t>
                      </a:r>
                      <a:endParaRPr kumimoji="0" 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0" marR="0" marT="0" marB="0" horzOverflow="overflow">
                    <a:lnL w="381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Day  1</a:t>
                      </a:r>
                      <a:endParaRPr kumimoji="0" 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Day15</a:t>
                      </a:r>
                      <a:endParaRPr kumimoji="0" 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Day 29</a:t>
                      </a:r>
                      <a:endParaRPr kumimoji="0" 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Day 57</a:t>
                      </a:r>
                      <a:endParaRPr kumimoji="0" lang="en-US" sz="2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64</a:t>
                      </a:r>
                      <a:endParaRPr kumimoji="0" lang="en-US" sz="1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381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760">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Biopsy</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381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lnTlToBr>
                      <a:noFill/>
                    </a:lnTlToBr>
                    <a:lnBlToTr>
                      <a:noFill/>
                    </a:lnBlToTr>
                    <a:solidFill>
                      <a:srgbClr val="FF00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Priming Vaccination</a:t>
                      </a:r>
                    </a:p>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s.c</a:t>
                      </a:r>
                      <a:r>
                        <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lnTlToBr>
                      <a:noFill/>
                    </a:lnTlToBr>
                    <a:lnBlToTr>
                      <a:noFill/>
                    </a:lnBlToTr>
                    <a:solidFill>
                      <a:srgbClr val="0099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Booster Vaccination</a:t>
                      </a:r>
                    </a:p>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s.c</a:t>
                      </a:r>
                      <a:r>
                        <a:rPr kumimoji="0" 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lnTlToBr>
                      <a:noFill/>
                    </a:lnTlToBr>
                    <a:lnBlToTr>
                      <a:noFill/>
                    </a:lnBlToTr>
                    <a:solidFill>
                      <a:srgbClr val="FFFF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Booster Vaccination</a:t>
                      </a:r>
                    </a:p>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s.c</a:t>
                      </a:r>
                      <a:r>
                        <a:rPr kumimoji="0" 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lnTlToBr>
                      <a:noFill/>
                    </a:lnTlToBr>
                    <a:lnBlToTr>
                      <a:noFill/>
                    </a:lnBlToTr>
                    <a:solidFill>
                      <a:srgbClr val="FFFF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Booster Vaccination</a:t>
                      </a:r>
                    </a:p>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defRPr/>
                      </a:pPr>
                      <a:r>
                        <a:rPr kumimoji="0" lang="en-US"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s.c</a:t>
                      </a:r>
                      <a:r>
                        <a:rPr kumimoji="0" 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lnTlToBr>
                      <a:noFill/>
                    </a:lnTlToBr>
                    <a:lnBlToTr>
                      <a:noFill/>
                    </a:lnBlToTr>
                    <a:solidFill>
                      <a:srgbClr val="FFFF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RP</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800080"/>
                      </a:solidFill>
                      <a:prstDash val="solid"/>
                      <a:round/>
                      <a:headEnd type="none" w="med" len="med"/>
                      <a:tailEnd type="none" w="med" len="med"/>
                    </a:lnL>
                    <a:lnR w="381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38100" cap="flat" cmpd="sng" algn="ctr">
                      <a:solidFill>
                        <a:srgbClr val="80008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bl>
          </a:graphicData>
        </a:graphic>
      </p:graphicFrame>
      <p:pic>
        <p:nvPicPr>
          <p:cNvPr id="7" name="Picture 6">
            <a:extLst>
              <a:ext uri="{FF2B5EF4-FFF2-40B4-BE49-F238E27FC236}">
                <a16:creationId xmlns:a16="http://schemas.microsoft.com/office/drawing/2014/main" id="{B20D9D35-FC91-4DA5-BFFD-A7FDF3F2CD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729" y="1800393"/>
            <a:ext cx="4022678" cy="2528247"/>
          </a:xfrm>
          <a:prstGeom prst="rect">
            <a:avLst/>
          </a:prstGeom>
        </p:spPr>
      </p:pic>
      <p:pic>
        <p:nvPicPr>
          <p:cNvPr id="9" name="Picture 8">
            <a:extLst>
              <a:ext uri="{FF2B5EF4-FFF2-40B4-BE49-F238E27FC236}">
                <a16:creationId xmlns:a16="http://schemas.microsoft.com/office/drawing/2014/main" id="{575EF78B-E944-431C-A8A9-FF0F916C0D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1784125"/>
            <a:ext cx="4022678" cy="2528247"/>
          </a:xfrm>
          <a:prstGeom prst="rect">
            <a:avLst/>
          </a:prstGeom>
        </p:spPr>
      </p:pic>
      <p:sp>
        <p:nvSpPr>
          <p:cNvPr id="10" name="TextBox 9">
            <a:extLst>
              <a:ext uri="{FF2B5EF4-FFF2-40B4-BE49-F238E27FC236}">
                <a16:creationId xmlns:a16="http://schemas.microsoft.com/office/drawing/2014/main" id="{6B5A2EF2-1C4B-438A-B9DB-38AA609D8DFB}"/>
              </a:ext>
            </a:extLst>
          </p:cNvPr>
          <p:cNvSpPr txBox="1"/>
          <p:nvPr/>
        </p:nvSpPr>
        <p:spPr>
          <a:xfrm>
            <a:off x="4380247" y="4763045"/>
            <a:ext cx="1963403" cy="230832"/>
          </a:xfrm>
          <a:prstGeom prst="rect">
            <a:avLst/>
          </a:prstGeom>
          <a:noFill/>
        </p:spPr>
        <p:txBody>
          <a:bodyPr wrap="square" rtlCol="0">
            <a:spAutoFit/>
          </a:bodyPr>
          <a:lstStyle/>
          <a:p>
            <a:r>
              <a:rPr lang="en-US" sz="900" dirty="0">
                <a:solidFill>
                  <a:srgbClr val="57A9DD"/>
                </a:solidFill>
                <a:latin typeface="Trebuchet MS"/>
              </a:rPr>
              <a:t>James L Gulley, NCI</a:t>
            </a:r>
          </a:p>
        </p:txBody>
      </p:sp>
    </p:spTree>
    <p:extLst>
      <p:ext uri="{BB962C8B-B14F-4D97-AF65-F5344CB8AC3E}">
        <p14:creationId xmlns:p14="http://schemas.microsoft.com/office/powerpoint/2010/main" val="189955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11811" y="4423"/>
            <a:ext cx="7403539" cy="517560"/>
          </a:xfrm>
        </p:spPr>
        <p:txBody>
          <a:bodyPr/>
          <a:lstStyle/>
          <a:p>
            <a:r>
              <a:rPr lang="en-US" dirty="0"/>
              <a:t>Overall Survival ITT</a:t>
            </a:r>
          </a:p>
        </p:txBody>
      </p:sp>
      <p:sp>
        <p:nvSpPr>
          <p:cNvPr id="4" name="Slide Number Placeholder 3"/>
          <p:cNvSpPr>
            <a:spLocks noGrp="1"/>
          </p:cNvSpPr>
          <p:nvPr>
            <p:ph type="sldNum" sz="quarter" idx="4"/>
          </p:nvPr>
        </p:nvSpPr>
        <p:spPr/>
        <p:txBody>
          <a:bodyPr/>
          <a:lstStyle/>
          <a:p>
            <a:fld id="{2FFBAD49-1F68-914B-9DFB-5D552C1A2BEB}" type="slidenum">
              <a:rPr lang="en-US">
                <a:solidFill>
                  <a:srgbClr val="113468">
                    <a:tint val="75000"/>
                  </a:srgbClr>
                </a:solidFill>
                <a:latin typeface="Trebuchet MS"/>
              </a:rPr>
              <a:pPr/>
              <a:t>18</a:t>
            </a:fld>
            <a:endParaRPr lang="en-US" dirty="0">
              <a:solidFill>
                <a:srgbClr val="113468">
                  <a:tint val="75000"/>
                </a:srgbClr>
              </a:solidFill>
              <a:latin typeface="Trebuchet MS"/>
            </a:endParaRPr>
          </a:p>
        </p:txBody>
      </p:sp>
      <p:sp>
        <p:nvSpPr>
          <p:cNvPr id="7" name="Rectangle 6"/>
          <p:cNvSpPr/>
          <p:nvPr/>
        </p:nvSpPr>
        <p:spPr>
          <a:xfrm>
            <a:off x="7468853" y="463680"/>
            <a:ext cx="1490078" cy="1754326"/>
          </a:xfrm>
          <a:prstGeom prst="rect">
            <a:avLst/>
          </a:prstGeom>
        </p:spPr>
        <p:txBody>
          <a:bodyPr wrap="square">
            <a:spAutoFit/>
          </a:bodyPr>
          <a:lstStyle/>
          <a:p>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Sep 2017</a:t>
            </a:r>
          </a:p>
          <a:p>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Interim Analysis #3</a:t>
            </a:r>
          </a:p>
          <a:p>
            <a:r>
              <a:rPr lang="en-US" dirty="0">
                <a:solidFill>
                  <a:prstClr val="white"/>
                </a:solidFill>
                <a:latin typeface="Calibri" panose="020F0502020204030204" pitchFamily="34" charset="0"/>
                <a:ea typeface="Calibri" panose="020F0502020204030204" pitchFamily="34" charset="0"/>
                <a:cs typeface="Times New Roman" panose="02020603050405020304" pitchFamily="18" charset="0"/>
              </a:rPr>
              <a:t>DMC recommended closure of the study on grounds of futility</a:t>
            </a:r>
            <a:endParaRPr lang="en-US" dirty="0">
              <a:solidFill>
                <a:prstClr val="white"/>
              </a:solidFill>
              <a:latin typeface="Trebuchet MS"/>
            </a:endParaRPr>
          </a:p>
        </p:txBody>
      </p:sp>
      <p:sp>
        <p:nvSpPr>
          <p:cNvPr id="12" name="TextBox 14"/>
          <p:cNvSpPr txBox="1">
            <a:spLocks noChangeArrowheads="1"/>
          </p:cNvSpPr>
          <p:nvPr/>
        </p:nvSpPr>
        <p:spPr bwMode="auto">
          <a:xfrm>
            <a:off x="7429725" y="2121403"/>
            <a:ext cx="1660487" cy="646331"/>
          </a:xfrm>
          <a:prstGeom prst="rect">
            <a:avLst/>
          </a:prstGeom>
          <a:noFill/>
          <a:ln>
            <a:no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defRPr/>
            </a:pPr>
            <a:endParaRPr lang="en-US" sz="150" b="1" dirty="0">
              <a:solidFill>
                <a:prstClr val="white"/>
              </a:solidFill>
              <a:effectLst>
                <a:outerShdw blurRad="38100" dist="38100" dir="2700000" algn="tl">
                  <a:srgbClr val="000000">
                    <a:alpha val="43137"/>
                  </a:srgbClr>
                </a:outerShdw>
              </a:effectLst>
              <a:latin typeface="Trebuchet MS"/>
            </a:endParaRPr>
          </a:p>
          <a:p>
            <a:pPr>
              <a:defRPr/>
            </a:pPr>
            <a:r>
              <a:rPr lang="en-US" sz="825" b="1" dirty="0">
                <a:solidFill>
                  <a:prstClr val="white"/>
                </a:solidFill>
                <a:effectLst>
                  <a:outerShdw blurRad="38100" dist="38100" dir="2700000" algn="tl">
                    <a:srgbClr val="000000">
                      <a:alpha val="43137"/>
                    </a:srgbClr>
                  </a:outerShdw>
                </a:effectLst>
                <a:latin typeface="Trebuchet MS"/>
              </a:rPr>
              <a:t>Median OS</a:t>
            </a:r>
          </a:p>
          <a:p>
            <a:pPr>
              <a:defRPr/>
            </a:pPr>
            <a:r>
              <a:rPr lang="en-US" sz="825" b="1" dirty="0">
                <a:solidFill>
                  <a:prstClr val="white"/>
                </a:solidFill>
                <a:effectLst>
                  <a:outerShdw blurRad="38100" dist="38100" dir="2700000" algn="tl">
                    <a:srgbClr val="000000">
                      <a:alpha val="43137"/>
                    </a:srgbClr>
                  </a:outerShdw>
                </a:effectLst>
                <a:latin typeface="Trebuchet MS"/>
              </a:rPr>
              <a:t>PROSTVAC                  34.4</a:t>
            </a:r>
          </a:p>
          <a:p>
            <a:pPr>
              <a:defRPr/>
            </a:pPr>
            <a:r>
              <a:rPr lang="en-US" sz="825" b="1" dirty="0">
                <a:solidFill>
                  <a:prstClr val="white"/>
                </a:solidFill>
                <a:effectLst>
                  <a:outerShdw blurRad="38100" dist="38100" dir="2700000" algn="tl">
                    <a:srgbClr val="000000">
                      <a:alpha val="43137"/>
                    </a:srgbClr>
                  </a:outerShdw>
                </a:effectLst>
                <a:latin typeface="Trebuchet MS"/>
              </a:rPr>
              <a:t>PROSTVAC+ GM-CSF    33.2</a:t>
            </a:r>
          </a:p>
          <a:p>
            <a:pPr>
              <a:defRPr/>
            </a:pPr>
            <a:r>
              <a:rPr lang="en-US" sz="825" b="1" dirty="0">
                <a:solidFill>
                  <a:prstClr val="white"/>
                </a:solidFill>
                <a:effectLst>
                  <a:outerShdw blurRad="38100" dist="38100" dir="2700000" algn="tl">
                    <a:srgbClr val="000000">
                      <a:alpha val="43137"/>
                    </a:srgbClr>
                  </a:outerShdw>
                </a:effectLst>
                <a:latin typeface="Trebuchet MS"/>
              </a:rPr>
              <a:t>Placebo                      34.3</a:t>
            </a:r>
          </a:p>
          <a:p>
            <a:pPr>
              <a:defRPr/>
            </a:pPr>
            <a:r>
              <a:rPr lang="en-US" sz="150" dirty="0">
                <a:solidFill>
                  <a:prstClr val="white"/>
                </a:solidFill>
                <a:effectLst>
                  <a:outerShdw blurRad="38100" dist="38100" dir="2700000" algn="tl">
                    <a:srgbClr val="000000">
                      <a:alpha val="43137"/>
                    </a:srgbClr>
                  </a:outerShdw>
                </a:effectLst>
                <a:latin typeface="Trebuchet MS"/>
              </a:rPr>
              <a:t> </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2" t="1406" r="671" b="1392"/>
          <a:stretch/>
        </p:blipFill>
        <p:spPr bwMode="auto">
          <a:xfrm>
            <a:off x="217918" y="521983"/>
            <a:ext cx="6870819" cy="4028654"/>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3DFE97-DAB9-4B2F-BDB2-C4B9281712F2}"/>
              </a:ext>
            </a:extLst>
          </p:cNvPr>
          <p:cNvSpPr txBox="1"/>
          <p:nvPr/>
        </p:nvSpPr>
        <p:spPr>
          <a:xfrm>
            <a:off x="4380247" y="4763045"/>
            <a:ext cx="1963403" cy="230832"/>
          </a:xfrm>
          <a:prstGeom prst="rect">
            <a:avLst/>
          </a:prstGeom>
          <a:noFill/>
        </p:spPr>
        <p:txBody>
          <a:bodyPr wrap="square" rtlCol="0">
            <a:spAutoFit/>
          </a:bodyPr>
          <a:lstStyle/>
          <a:p>
            <a:r>
              <a:rPr lang="en-US" sz="900" dirty="0">
                <a:solidFill>
                  <a:srgbClr val="57A9DD"/>
                </a:solidFill>
                <a:latin typeface="Trebuchet MS"/>
              </a:rPr>
              <a:t>James L Gulley, NCI</a:t>
            </a:r>
          </a:p>
        </p:txBody>
      </p:sp>
    </p:spTree>
    <p:extLst>
      <p:ext uri="{BB962C8B-B14F-4D97-AF65-F5344CB8AC3E}">
        <p14:creationId xmlns:p14="http://schemas.microsoft.com/office/powerpoint/2010/main" val="3184917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93149-EDC5-468B-BC36-53B5F909CF6F}"/>
              </a:ext>
            </a:extLst>
          </p:cNvPr>
          <p:cNvPicPr>
            <a:picLocks noChangeAspect="1"/>
          </p:cNvPicPr>
          <p:nvPr/>
        </p:nvPicPr>
        <p:blipFill>
          <a:blip r:embed="rId2"/>
          <a:stretch>
            <a:fillRect/>
          </a:stretch>
        </p:blipFill>
        <p:spPr>
          <a:xfrm>
            <a:off x="1167939" y="655786"/>
            <a:ext cx="6771719" cy="3644200"/>
          </a:xfrm>
          <a:prstGeom prst="rect">
            <a:avLst/>
          </a:prstGeom>
        </p:spPr>
      </p:pic>
      <p:sp>
        <p:nvSpPr>
          <p:cNvPr id="3" name="TextBox 2">
            <a:extLst>
              <a:ext uri="{FF2B5EF4-FFF2-40B4-BE49-F238E27FC236}">
                <a16:creationId xmlns:a16="http://schemas.microsoft.com/office/drawing/2014/main" id="{CF4409BD-D994-4AF1-BF24-E4D41417FAB7}"/>
              </a:ext>
            </a:extLst>
          </p:cNvPr>
          <p:cNvSpPr txBox="1"/>
          <p:nvPr/>
        </p:nvSpPr>
        <p:spPr>
          <a:xfrm>
            <a:off x="5178974" y="631410"/>
            <a:ext cx="508473" cy="600164"/>
          </a:xfrm>
          <a:prstGeom prst="rect">
            <a:avLst/>
          </a:prstGeom>
          <a:noFill/>
        </p:spPr>
        <p:txBody>
          <a:bodyPr wrap="none" rtlCol="0">
            <a:spAutoFit/>
          </a:bodyPr>
          <a:lstStyle/>
          <a:p>
            <a:pPr defTabSz="685783"/>
            <a:r>
              <a:rPr lang="en-US" sz="3300" b="1" dirty="0">
                <a:solidFill>
                  <a:srgbClr val="00B050"/>
                </a:solidFill>
                <a:latin typeface="Calibri" panose="020F0502020204030204"/>
                <a:sym typeface="Wingdings 2" panose="05020102010507070707" pitchFamily="18" charset="2"/>
              </a:rPr>
              <a:t></a:t>
            </a:r>
            <a:endParaRPr lang="en-US" sz="3300" b="1" dirty="0">
              <a:solidFill>
                <a:srgbClr val="00B050"/>
              </a:solidFill>
              <a:latin typeface="Calibri" panose="020F0502020204030204"/>
            </a:endParaRPr>
          </a:p>
        </p:txBody>
      </p:sp>
      <p:sp>
        <p:nvSpPr>
          <p:cNvPr id="5" name="TextBox 4">
            <a:extLst>
              <a:ext uri="{FF2B5EF4-FFF2-40B4-BE49-F238E27FC236}">
                <a16:creationId xmlns:a16="http://schemas.microsoft.com/office/drawing/2014/main" id="{BE708AD6-E80F-4693-862F-70EEADBEDEA7}"/>
              </a:ext>
            </a:extLst>
          </p:cNvPr>
          <p:cNvSpPr txBox="1"/>
          <p:nvPr/>
        </p:nvSpPr>
        <p:spPr>
          <a:xfrm>
            <a:off x="6645990" y="1942744"/>
            <a:ext cx="2564356" cy="600164"/>
          </a:xfrm>
          <a:prstGeom prst="rect">
            <a:avLst/>
          </a:prstGeom>
          <a:noFill/>
        </p:spPr>
        <p:txBody>
          <a:bodyPr wrap="none" rtlCol="0">
            <a:spAutoFit/>
          </a:bodyPr>
          <a:lstStyle/>
          <a:p>
            <a:pPr defTabSz="685783"/>
            <a:r>
              <a:rPr lang="en-US" sz="3300" b="1" dirty="0">
                <a:solidFill>
                  <a:srgbClr val="00B050"/>
                </a:solidFill>
                <a:latin typeface="Calibri" panose="020F0502020204030204"/>
                <a:sym typeface="Wingdings 2" panose="05020102010507070707" pitchFamily="18" charset="2"/>
              </a:rPr>
              <a:t></a:t>
            </a:r>
            <a:r>
              <a:rPr lang="en-US" dirty="0">
                <a:solidFill>
                  <a:srgbClr val="000000"/>
                </a:solidFill>
                <a:latin typeface="Calibri" panose="020F0502020204030204"/>
                <a:sym typeface="Wingdings 2" panose="05020102010507070707" pitchFamily="18" charset="2"/>
              </a:rPr>
              <a:t>Suboptimal T-cell Expansion?</a:t>
            </a:r>
            <a:endParaRPr lang="en-US" dirty="0">
              <a:solidFill>
                <a:srgbClr val="000000"/>
              </a:solidFill>
              <a:latin typeface="Calibri" panose="020F0502020204030204"/>
            </a:endParaRPr>
          </a:p>
        </p:txBody>
      </p:sp>
      <p:sp>
        <p:nvSpPr>
          <p:cNvPr id="6" name="TextBox 5">
            <a:extLst>
              <a:ext uri="{FF2B5EF4-FFF2-40B4-BE49-F238E27FC236}">
                <a16:creationId xmlns:a16="http://schemas.microsoft.com/office/drawing/2014/main" id="{E6066DC0-FF66-40DB-9385-5ADDA33F87A3}"/>
              </a:ext>
            </a:extLst>
          </p:cNvPr>
          <p:cNvSpPr txBox="1"/>
          <p:nvPr/>
        </p:nvSpPr>
        <p:spPr>
          <a:xfrm>
            <a:off x="6115050" y="3610083"/>
            <a:ext cx="508473" cy="600164"/>
          </a:xfrm>
          <a:prstGeom prst="rect">
            <a:avLst/>
          </a:prstGeom>
          <a:noFill/>
        </p:spPr>
        <p:txBody>
          <a:bodyPr wrap="none" rtlCol="0">
            <a:spAutoFit/>
          </a:bodyPr>
          <a:lstStyle/>
          <a:p>
            <a:pPr defTabSz="685783"/>
            <a:r>
              <a:rPr lang="en-US" sz="3300" b="1" dirty="0">
                <a:solidFill>
                  <a:srgbClr val="00B050"/>
                </a:solidFill>
                <a:latin typeface="Calibri" panose="020F0502020204030204"/>
                <a:sym typeface="Wingdings 2" panose="05020102010507070707" pitchFamily="18" charset="2"/>
              </a:rPr>
              <a:t></a:t>
            </a:r>
            <a:endParaRPr lang="en-US" sz="3300" b="1" dirty="0">
              <a:solidFill>
                <a:srgbClr val="00B050"/>
              </a:solidFill>
              <a:latin typeface="Calibri" panose="020F0502020204030204"/>
            </a:endParaRPr>
          </a:p>
        </p:txBody>
      </p:sp>
      <p:sp>
        <p:nvSpPr>
          <p:cNvPr id="8" name="TextBox 7">
            <a:extLst>
              <a:ext uri="{FF2B5EF4-FFF2-40B4-BE49-F238E27FC236}">
                <a16:creationId xmlns:a16="http://schemas.microsoft.com/office/drawing/2014/main" id="{D8B2309C-7D37-4811-96A8-A884BBB6CD20}"/>
              </a:ext>
            </a:extLst>
          </p:cNvPr>
          <p:cNvSpPr txBox="1"/>
          <p:nvPr/>
        </p:nvSpPr>
        <p:spPr>
          <a:xfrm>
            <a:off x="1876099" y="1771650"/>
            <a:ext cx="646331" cy="461665"/>
          </a:xfrm>
          <a:prstGeom prst="rect">
            <a:avLst/>
          </a:prstGeom>
          <a:noFill/>
        </p:spPr>
        <p:txBody>
          <a:bodyPr wrap="none" rtlCol="0">
            <a:spAutoFit/>
          </a:bodyPr>
          <a:lstStyle/>
          <a:p>
            <a:pPr defTabSz="685783"/>
            <a:r>
              <a:rPr lang="en-US" sz="2400" dirty="0">
                <a:solidFill>
                  <a:srgbClr val="FF0000"/>
                </a:solidFill>
                <a:latin typeface="Calibri" panose="020F0502020204030204"/>
                <a:sym typeface="Wingdings 2" panose="05020102010507070707" pitchFamily="18" charset="2"/>
              </a:rPr>
              <a:t>No!</a:t>
            </a:r>
            <a:endParaRPr lang="en-US" sz="2400" dirty="0">
              <a:solidFill>
                <a:srgbClr val="FF0000"/>
              </a:solidFill>
              <a:latin typeface="Calibri" panose="020F0502020204030204"/>
            </a:endParaRPr>
          </a:p>
        </p:txBody>
      </p:sp>
      <p:sp>
        <p:nvSpPr>
          <p:cNvPr id="9" name="TextBox 8">
            <a:extLst>
              <a:ext uri="{FF2B5EF4-FFF2-40B4-BE49-F238E27FC236}">
                <a16:creationId xmlns:a16="http://schemas.microsoft.com/office/drawing/2014/main" id="{E01F3654-57F9-414C-9EAE-C745685ADF26}"/>
              </a:ext>
            </a:extLst>
          </p:cNvPr>
          <p:cNvSpPr txBox="1"/>
          <p:nvPr/>
        </p:nvSpPr>
        <p:spPr>
          <a:xfrm>
            <a:off x="342901" y="129264"/>
            <a:ext cx="8485015" cy="461665"/>
          </a:xfrm>
          <a:prstGeom prst="rect">
            <a:avLst/>
          </a:prstGeom>
          <a:noFill/>
        </p:spPr>
        <p:txBody>
          <a:bodyPr wrap="none" rtlCol="0">
            <a:spAutoFit/>
          </a:bodyPr>
          <a:lstStyle/>
          <a:p>
            <a:r>
              <a:rPr lang="en-US" sz="2400" dirty="0">
                <a:solidFill>
                  <a:srgbClr val="005194">
                    <a:lumMod val="75000"/>
                  </a:srgbClr>
                </a:solidFill>
                <a:latin typeface="Arial" panose="020B0604020202020204" pitchFamily="34" charset="0"/>
                <a:cs typeface="Arial" panose="020B0604020202020204" pitchFamily="34" charset="0"/>
              </a:rPr>
              <a:t>Why did </a:t>
            </a:r>
            <a:r>
              <a:rPr lang="en-US" sz="2400" dirty="0" err="1">
                <a:solidFill>
                  <a:srgbClr val="005194">
                    <a:lumMod val="75000"/>
                  </a:srgbClr>
                </a:solidFill>
                <a:latin typeface="Arial" panose="020B0604020202020204" pitchFamily="34" charset="0"/>
                <a:cs typeface="Arial" panose="020B0604020202020204" pitchFamily="34" charset="0"/>
              </a:rPr>
              <a:t>Prostvac</a:t>
            </a:r>
            <a:r>
              <a:rPr lang="en-US" sz="2400" dirty="0">
                <a:solidFill>
                  <a:srgbClr val="005194">
                    <a:lumMod val="75000"/>
                  </a:srgbClr>
                </a:solidFill>
                <a:latin typeface="Arial" panose="020B0604020202020204" pitchFamily="34" charset="0"/>
                <a:cs typeface="Arial" panose="020B0604020202020204" pitchFamily="34" charset="0"/>
              </a:rPr>
              <a:t> not provide therapeutic benefit to patients?</a:t>
            </a:r>
          </a:p>
        </p:txBody>
      </p:sp>
      <p:sp>
        <p:nvSpPr>
          <p:cNvPr id="10" name="TextBox 9">
            <a:extLst>
              <a:ext uri="{FF2B5EF4-FFF2-40B4-BE49-F238E27FC236}">
                <a16:creationId xmlns:a16="http://schemas.microsoft.com/office/drawing/2014/main" id="{E854A29B-1996-ED44-AA0F-F43E9035A2B9}"/>
              </a:ext>
            </a:extLst>
          </p:cNvPr>
          <p:cNvSpPr txBox="1"/>
          <p:nvPr/>
        </p:nvSpPr>
        <p:spPr>
          <a:xfrm>
            <a:off x="102778" y="2097985"/>
            <a:ext cx="2416431" cy="553998"/>
          </a:xfrm>
          <a:prstGeom prst="rect">
            <a:avLst/>
          </a:prstGeom>
          <a:noFill/>
        </p:spPr>
        <p:txBody>
          <a:bodyPr wrap="none" rtlCol="0">
            <a:spAutoFit/>
          </a:bodyPr>
          <a:lstStyle/>
          <a:p>
            <a:r>
              <a:rPr lang="en-US" sz="1500" dirty="0">
                <a:solidFill>
                  <a:srgbClr val="000000"/>
                </a:solidFill>
                <a:latin typeface="Calibri" panose="020F0502020204030204"/>
              </a:rPr>
              <a:t>T-cell that make it to </a:t>
            </a:r>
          </a:p>
          <a:p>
            <a:r>
              <a:rPr lang="en-US" sz="1500" dirty="0">
                <a:solidFill>
                  <a:srgbClr val="000000"/>
                </a:solidFill>
                <a:latin typeface="Calibri" panose="020F0502020204030204"/>
              </a:rPr>
              <a:t>tumor site are being blocked</a:t>
            </a:r>
          </a:p>
        </p:txBody>
      </p:sp>
    </p:spTree>
    <p:extLst>
      <p:ext uri="{BB962C8B-B14F-4D97-AF65-F5344CB8AC3E}">
        <p14:creationId xmlns:p14="http://schemas.microsoft.com/office/powerpoint/2010/main" val="195799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3606-3ACC-48D7-B8D2-98C640213247}"/>
              </a:ext>
            </a:extLst>
          </p:cNvPr>
          <p:cNvSpPr>
            <a:spLocks noGrp="1"/>
          </p:cNvSpPr>
          <p:nvPr>
            <p:ph type="title"/>
          </p:nvPr>
        </p:nvSpPr>
        <p:spPr>
          <a:xfrm>
            <a:off x="493776" y="311659"/>
            <a:ext cx="8165592" cy="317395"/>
          </a:xfrm>
        </p:spPr>
        <p:txBody>
          <a:bodyPr/>
          <a:lstStyle/>
          <a:p>
            <a:r>
              <a:rPr lang="en-US" dirty="0">
                <a:solidFill>
                  <a:schemeClr val="accent4">
                    <a:lumMod val="75000"/>
                  </a:schemeClr>
                </a:solidFill>
              </a:rPr>
              <a:t>The 5 E’s of immunotherapy</a:t>
            </a:r>
          </a:p>
        </p:txBody>
      </p:sp>
      <p:graphicFrame>
        <p:nvGraphicFramePr>
          <p:cNvPr id="7" name="Diagram 6">
            <a:extLst>
              <a:ext uri="{FF2B5EF4-FFF2-40B4-BE49-F238E27FC236}">
                <a16:creationId xmlns:a16="http://schemas.microsoft.com/office/drawing/2014/main" id="{3F8FD25C-41D9-4AF5-9D02-A6BBC129E122}"/>
              </a:ext>
            </a:extLst>
          </p:cNvPr>
          <p:cNvGraphicFramePr/>
          <p:nvPr>
            <p:extLst>
              <p:ext uri="{D42A27DB-BD31-4B8C-83A1-F6EECF244321}">
                <p14:modId xmlns:p14="http://schemas.microsoft.com/office/powerpoint/2010/main" val="1471837088"/>
              </p:ext>
            </p:extLst>
          </p:nvPr>
        </p:nvGraphicFramePr>
        <p:xfrm>
          <a:off x="1528366" y="2994002"/>
          <a:ext cx="1124473" cy="1083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7385C307-830A-4656-94D2-2F0B9505959D}"/>
              </a:ext>
            </a:extLst>
          </p:cNvPr>
          <p:cNvGraphicFramePr>
            <a:graphicFrameLocks noGrp="1"/>
          </p:cNvGraphicFramePr>
          <p:nvPr>
            <p:ph sz="quarter" idx="11"/>
            <p:extLst>
              <p:ext uri="{D42A27DB-BD31-4B8C-83A1-F6EECF244321}">
                <p14:modId xmlns:p14="http://schemas.microsoft.com/office/powerpoint/2010/main" val="2027272201"/>
              </p:ext>
            </p:extLst>
          </p:nvPr>
        </p:nvGraphicFramePr>
        <p:xfrm>
          <a:off x="1738140" y="1052348"/>
          <a:ext cx="6768599" cy="36184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a:extLst>
              <a:ext uri="{FF2B5EF4-FFF2-40B4-BE49-F238E27FC236}">
                <a16:creationId xmlns:a16="http://schemas.microsoft.com/office/drawing/2014/main" id="{6FBB8D5E-A761-44E0-BAE9-D526CE5197FE}"/>
              </a:ext>
            </a:extLst>
          </p:cNvPr>
          <p:cNvSpPr txBox="1"/>
          <p:nvPr/>
        </p:nvSpPr>
        <p:spPr>
          <a:xfrm>
            <a:off x="2766849" y="1326367"/>
            <a:ext cx="1608133" cy="300082"/>
          </a:xfrm>
          <a:prstGeom prst="rect">
            <a:avLst/>
          </a:prstGeom>
          <a:noFill/>
        </p:spPr>
        <p:txBody>
          <a:bodyPr wrap="none" rtlCol="0">
            <a:spAutoFit/>
          </a:bodyPr>
          <a:lstStyle/>
          <a:p>
            <a:pPr>
              <a:defRPr/>
            </a:pPr>
            <a:r>
              <a:rPr lang="en-US" dirty="0">
                <a:solidFill>
                  <a:srgbClr val="606060"/>
                </a:solidFill>
                <a:latin typeface="Arial"/>
              </a:rPr>
              <a:t>Antigen Spreading</a:t>
            </a:r>
          </a:p>
        </p:txBody>
      </p:sp>
      <p:sp>
        <p:nvSpPr>
          <p:cNvPr id="9" name="TextBox 8">
            <a:extLst>
              <a:ext uri="{FF2B5EF4-FFF2-40B4-BE49-F238E27FC236}">
                <a16:creationId xmlns:a16="http://schemas.microsoft.com/office/drawing/2014/main" id="{C48FCDEE-BAC6-4D6F-8582-27C9DA26530B}"/>
              </a:ext>
            </a:extLst>
          </p:cNvPr>
          <p:cNvSpPr txBox="1"/>
          <p:nvPr/>
        </p:nvSpPr>
        <p:spPr>
          <a:xfrm>
            <a:off x="3662131" y="2993858"/>
            <a:ext cx="1136850" cy="300082"/>
          </a:xfrm>
          <a:prstGeom prst="rect">
            <a:avLst/>
          </a:prstGeom>
          <a:noFill/>
        </p:spPr>
        <p:txBody>
          <a:bodyPr wrap="none" rtlCol="0">
            <a:spAutoFit/>
          </a:bodyPr>
          <a:lstStyle/>
          <a:p>
            <a:pPr>
              <a:defRPr/>
            </a:pPr>
            <a:r>
              <a:rPr lang="en-US" dirty="0">
                <a:solidFill>
                  <a:srgbClr val="606060"/>
                </a:solidFill>
                <a:latin typeface="Arial"/>
              </a:rPr>
              <a:t>Serial Killing</a:t>
            </a:r>
          </a:p>
        </p:txBody>
      </p:sp>
      <p:sp>
        <p:nvSpPr>
          <p:cNvPr id="12" name="Freeform: Shape 11">
            <a:extLst>
              <a:ext uri="{FF2B5EF4-FFF2-40B4-BE49-F238E27FC236}">
                <a16:creationId xmlns:a16="http://schemas.microsoft.com/office/drawing/2014/main" id="{B9E39F04-E3BD-4E11-AFBC-9BF9962CAA11}"/>
              </a:ext>
            </a:extLst>
          </p:cNvPr>
          <p:cNvSpPr/>
          <p:nvPr/>
        </p:nvSpPr>
        <p:spPr>
          <a:xfrm rot="20415253">
            <a:off x="2045576" y="2580873"/>
            <a:ext cx="910459" cy="307492"/>
          </a:xfrm>
          <a:custGeom>
            <a:avLst/>
            <a:gdLst>
              <a:gd name="connsiteX0" fmla="*/ 1213945 w 1213945"/>
              <a:gd name="connsiteY0" fmla="*/ 47383 h 409989"/>
              <a:gd name="connsiteX1" fmla="*/ 488732 w 1213945"/>
              <a:gd name="connsiteY1" fmla="*/ 31617 h 409989"/>
              <a:gd name="connsiteX2" fmla="*/ 0 w 1213945"/>
              <a:gd name="connsiteY2" fmla="*/ 409989 h 409989"/>
            </a:gdLst>
            <a:ahLst/>
            <a:cxnLst>
              <a:cxn ang="0">
                <a:pos x="connsiteX0" y="connsiteY0"/>
              </a:cxn>
              <a:cxn ang="0">
                <a:pos x="connsiteX1" y="connsiteY1"/>
              </a:cxn>
              <a:cxn ang="0">
                <a:pos x="connsiteX2" y="connsiteY2"/>
              </a:cxn>
            </a:cxnLst>
            <a:rect l="l" t="t" r="r" b="b"/>
            <a:pathLst>
              <a:path w="1213945" h="409989">
                <a:moveTo>
                  <a:pt x="1213945" y="47383"/>
                </a:moveTo>
                <a:cubicBezTo>
                  <a:pt x="952500" y="9283"/>
                  <a:pt x="691056" y="-28817"/>
                  <a:pt x="488732" y="31617"/>
                </a:cubicBezTo>
                <a:cubicBezTo>
                  <a:pt x="286408" y="92051"/>
                  <a:pt x="15766" y="407361"/>
                  <a:pt x="0" y="409989"/>
                </a:cubicBezTo>
              </a:path>
            </a:pathLst>
          </a:custGeom>
          <a:noFill/>
          <a:ln>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FFFFFF"/>
              </a:solidFill>
              <a:latin typeface="Arial"/>
            </a:endParaRPr>
          </a:p>
        </p:txBody>
      </p:sp>
      <p:sp>
        <p:nvSpPr>
          <p:cNvPr id="13" name="Freeform: Shape 12">
            <a:extLst>
              <a:ext uri="{FF2B5EF4-FFF2-40B4-BE49-F238E27FC236}">
                <a16:creationId xmlns:a16="http://schemas.microsoft.com/office/drawing/2014/main" id="{2945713D-4CFB-474F-A9F3-C03C0BD437A9}"/>
              </a:ext>
            </a:extLst>
          </p:cNvPr>
          <p:cNvSpPr/>
          <p:nvPr/>
        </p:nvSpPr>
        <p:spPr>
          <a:xfrm rot="12715496">
            <a:off x="2311619" y="4071404"/>
            <a:ext cx="910459" cy="307492"/>
          </a:xfrm>
          <a:custGeom>
            <a:avLst/>
            <a:gdLst>
              <a:gd name="connsiteX0" fmla="*/ 1213945 w 1213945"/>
              <a:gd name="connsiteY0" fmla="*/ 47383 h 409989"/>
              <a:gd name="connsiteX1" fmla="*/ 488732 w 1213945"/>
              <a:gd name="connsiteY1" fmla="*/ 31617 h 409989"/>
              <a:gd name="connsiteX2" fmla="*/ 0 w 1213945"/>
              <a:gd name="connsiteY2" fmla="*/ 409989 h 409989"/>
            </a:gdLst>
            <a:ahLst/>
            <a:cxnLst>
              <a:cxn ang="0">
                <a:pos x="connsiteX0" y="connsiteY0"/>
              </a:cxn>
              <a:cxn ang="0">
                <a:pos x="connsiteX1" y="connsiteY1"/>
              </a:cxn>
              <a:cxn ang="0">
                <a:pos x="connsiteX2" y="connsiteY2"/>
              </a:cxn>
            </a:cxnLst>
            <a:rect l="l" t="t" r="r" b="b"/>
            <a:pathLst>
              <a:path w="1213945" h="409989">
                <a:moveTo>
                  <a:pt x="1213945" y="47383"/>
                </a:moveTo>
                <a:cubicBezTo>
                  <a:pt x="952500" y="9283"/>
                  <a:pt x="691056" y="-28817"/>
                  <a:pt x="488732" y="31617"/>
                </a:cubicBezTo>
                <a:cubicBezTo>
                  <a:pt x="286408" y="92051"/>
                  <a:pt x="15766" y="407361"/>
                  <a:pt x="0" y="409989"/>
                </a:cubicBezTo>
              </a:path>
            </a:pathLst>
          </a:custGeom>
          <a:noFill/>
          <a:ln>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FFFFFF"/>
              </a:solidFill>
              <a:latin typeface="Arial"/>
            </a:endParaRPr>
          </a:p>
        </p:txBody>
      </p:sp>
      <p:sp>
        <p:nvSpPr>
          <p:cNvPr id="3" name="TextBox 2">
            <a:extLst>
              <a:ext uri="{FF2B5EF4-FFF2-40B4-BE49-F238E27FC236}">
                <a16:creationId xmlns:a16="http://schemas.microsoft.com/office/drawing/2014/main" id="{D55C7AED-B0D8-4EF9-A91A-AADDDC42BE0B}"/>
              </a:ext>
            </a:extLst>
          </p:cNvPr>
          <p:cNvSpPr txBox="1"/>
          <p:nvPr/>
        </p:nvSpPr>
        <p:spPr>
          <a:xfrm>
            <a:off x="5836444" y="1049368"/>
            <a:ext cx="1175322" cy="300082"/>
          </a:xfrm>
          <a:prstGeom prst="rect">
            <a:avLst/>
          </a:prstGeom>
          <a:noFill/>
        </p:spPr>
        <p:txBody>
          <a:bodyPr wrap="none" rtlCol="0">
            <a:spAutoFit/>
          </a:bodyPr>
          <a:lstStyle/>
          <a:p>
            <a:pPr>
              <a:defRPr/>
            </a:pPr>
            <a:r>
              <a:rPr lang="en-US" dirty="0">
                <a:solidFill>
                  <a:srgbClr val="606060"/>
                </a:solidFill>
                <a:latin typeface="Arial"/>
              </a:rPr>
              <a:t>TCR : </a:t>
            </a:r>
            <a:r>
              <a:rPr lang="en-US" dirty="0" err="1">
                <a:solidFill>
                  <a:srgbClr val="606060"/>
                </a:solidFill>
                <a:latin typeface="Arial"/>
              </a:rPr>
              <a:t>pMHC</a:t>
            </a:r>
            <a:endParaRPr lang="en-US" dirty="0">
              <a:solidFill>
                <a:srgbClr val="606060"/>
              </a:solidFill>
              <a:latin typeface="Arial"/>
            </a:endParaRPr>
          </a:p>
        </p:txBody>
      </p:sp>
      <p:sp>
        <p:nvSpPr>
          <p:cNvPr id="4" name="Freeform: Shape 3">
            <a:extLst>
              <a:ext uri="{FF2B5EF4-FFF2-40B4-BE49-F238E27FC236}">
                <a16:creationId xmlns:a16="http://schemas.microsoft.com/office/drawing/2014/main" id="{A12B9AEF-36AC-46CE-A383-81DD5CBFF734}"/>
              </a:ext>
            </a:extLst>
          </p:cNvPr>
          <p:cNvSpPr/>
          <p:nvPr/>
        </p:nvSpPr>
        <p:spPr>
          <a:xfrm>
            <a:off x="5722144" y="1521619"/>
            <a:ext cx="1844726" cy="1614488"/>
          </a:xfrm>
          <a:custGeom>
            <a:avLst/>
            <a:gdLst>
              <a:gd name="connsiteX0" fmla="*/ 180975 w 2459635"/>
              <a:gd name="connsiteY0" fmla="*/ 38100 h 2152650"/>
              <a:gd name="connsiteX1" fmla="*/ 180975 w 2459635"/>
              <a:gd name="connsiteY1" fmla="*/ 38100 h 2152650"/>
              <a:gd name="connsiteX2" fmla="*/ 152400 w 2459635"/>
              <a:gd name="connsiteY2" fmla="*/ 114300 h 2152650"/>
              <a:gd name="connsiteX3" fmla="*/ 133350 w 2459635"/>
              <a:gd name="connsiteY3" fmla="*/ 152400 h 2152650"/>
              <a:gd name="connsiteX4" fmla="*/ 123825 w 2459635"/>
              <a:gd name="connsiteY4" fmla="*/ 180975 h 2152650"/>
              <a:gd name="connsiteX5" fmla="*/ 85725 w 2459635"/>
              <a:gd name="connsiteY5" fmla="*/ 247650 h 2152650"/>
              <a:gd name="connsiteX6" fmla="*/ 66675 w 2459635"/>
              <a:gd name="connsiteY6" fmla="*/ 314325 h 2152650"/>
              <a:gd name="connsiteX7" fmla="*/ 38100 w 2459635"/>
              <a:gd name="connsiteY7" fmla="*/ 400050 h 2152650"/>
              <a:gd name="connsiteX8" fmla="*/ 28575 w 2459635"/>
              <a:gd name="connsiteY8" fmla="*/ 457200 h 2152650"/>
              <a:gd name="connsiteX9" fmla="*/ 19050 w 2459635"/>
              <a:gd name="connsiteY9" fmla="*/ 495300 h 2152650"/>
              <a:gd name="connsiteX10" fmla="*/ 0 w 2459635"/>
              <a:gd name="connsiteY10" fmla="*/ 619125 h 2152650"/>
              <a:gd name="connsiteX11" fmla="*/ 19050 w 2459635"/>
              <a:gd name="connsiteY11" fmla="*/ 971550 h 2152650"/>
              <a:gd name="connsiteX12" fmla="*/ 38100 w 2459635"/>
              <a:gd name="connsiteY12" fmla="*/ 1047750 h 2152650"/>
              <a:gd name="connsiteX13" fmla="*/ 47625 w 2459635"/>
              <a:gd name="connsiteY13" fmla="*/ 1114425 h 2152650"/>
              <a:gd name="connsiteX14" fmla="*/ 57150 w 2459635"/>
              <a:gd name="connsiteY14" fmla="*/ 1190625 h 2152650"/>
              <a:gd name="connsiteX15" fmla="*/ 76200 w 2459635"/>
              <a:gd name="connsiteY15" fmla="*/ 1238250 h 2152650"/>
              <a:gd name="connsiteX16" fmla="*/ 85725 w 2459635"/>
              <a:gd name="connsiteY16" fmla="*/ 1285875 h 2152650"/>
              <a:gd name="connsiteX17" fmla="*/ 123825 w 2459635"/>
              <a:gd name="connsiteY17" fmla="*/ 1428750 h 2152650"/>
              <a:gd name="connsiteX18" fmla="*/ 133350 w 2459635"/>
              <a:gd name="connsiteY18" fmla="*/ 1952625 h 2152650"/>
              <a:gd name="connsiteX19" fmla="*/ 161925 w 2459635"/>
              <a:gd name="connsiteY19" fmla="*/ 2066925 h 2152650"/>
              <a:gd name="connsiteX20" fmla="*/ 180975 w 2459635"/>
              <a:gd name="connsiteY20" fmla="*/ 2133600 h 2152650"/>
              <a:gd name="connsiteX21" fmla="*/ 209550 w 2459635"/>
              <a:gd name="connsiteY21" fmla="*/ 2152650 h 2152650"/>
              <a:gd name="connsiteX22" fmla="*/ 514350 w 2459635"/>
              <a:gd name="connsiteY22" fmla="*/ 2133600 h 2152650"/>
              <a:gd name="connsiteX23" fmla="*/ 647700 w 2459635"/>
              <a:gd name="connsiteY23" fmla="*/ 2095500 h 2152650"/>
              <a:gd name="connsiteX24" fmla="*/ 676275 w 2459635"/>
              <a:gd name="connsiteY24" fmla="*/ 2076450 h 2152650"/>
              <a:gd name="connsiteX25" fmla="*/ 866775 w 2459635"/>
              <a:gd name="connsiteY25" fmla="*/ 2047875 h 2152650"/>
              <a:gd name="connsiteX26" fmla="*/ 933450 w 2459635"/>
              <a:gd name="connsiteY26" fmla="*/ 2028825 h 2152650"/>
              <a:gd name="connsiteX27" fmla="*/ 990600 w 2459635"/>
              <a:gd name="connsiteY27" fmla="*/ 2009775 h 2152650"/>
              <a:gd name="connsiteX28" fmla="*/ 1019175 w 2459635"/>
              <a:gd name="connsiteY28" fmla="*/ 2000250 h 2152650"/>
              <a:gd name="connsiteX29" fmla="*/ 1143000 w 2459635"/>
              <a:gd name="connsiteY29" fmla="*/ 1981200 h 2152650"/>
              <a:gd name="connsiteX30" fmla="*/ 1219200 w 2459635"/>
              <a:gd name="connsiteY30" fmla="*/ 1971675 h 2152650"/>
              <a:gd name="connsiteX31" fmla="*/ 1409700 w 2459635"/>
              <a:gd name="connsiteY31" fmla="*/ 1962150 h 2152650"/>
              <a:gd name="connsiteX32" fmla="*/ 1476375 w 2459635"/>
              <a:gd name="connsiteY32" fmla="*/ 1952625 h 2152650"/>
              <a:gd name="connsiteX33" fmla="*/ 1524000 w 2459635"/>
              <a:gd name="connsiteY33" fmla="*/ 1943100 h 2152650"/>
              <a:gd name="connsiteX34" fmla="*/ 1609725 w 2459635"/>
              <a:gd name="connsiteY34" fmla="*/ 1933575 h 2152650"/>
              <a:gd name="connsiteX35" fmla="*/ 1724025 w 2459635"/>
              <a:gd name="connsiteY35" fmla="*/ 1943100 h 2152650"/>
              <a:gd name="connsiteX36" fmla="*/ 1800225 w 2459635"/>
              <a:gd name="connsiteY36" fmla="*/ 1962150 h 2152650"/>
              <a:gd name="connsiteX37" fmla="*/ 1828800 w 2459635"/>
              <a:gd name="connsiteY37" fmla="*/ 1981200 h 2152650"/>
              <a:gd name="connsiteX38" fmla="*/ 2047875 w 2459635"/>
              <a:gd name="connsiteY38" fmla="*/ 1981200 h 2152650"/>
              <a:gd name="connsiteX39" fmla="*/ 2076450 w 2459635"/>
              <a:gd name="connsiteY39" fmla="*/ 1971675 h 2152650"/>
              <a:gd name="connsiteX40" fmla="*/ 2114550 w 2459635"/>
              <a:gd name="connsiteY40" fmla="*/ 1943100 h 2152650"/>
              <a:gd name="connsiteX41" fmla="*/ 2152650 w 2459635"/>
              <a:gd name="connsiteY41" fmla="*/ 1924050 h 2152650"/>
              <a:gd name="connsiteX42" fmla="*/ 2171700 w 2459635"/>
              <a:gd name="connsiteY42" fmla="*/ 1895475 h 2152650"/>
              <a:gd name="connsiteX43" fmla="*/ 2238375 w 2459635"/>
              <a:gd name="connsiteY43" fmla="*/ 1847850 h 2152650"/>
              <a:gd name="connsiteX44" fmla="*/ 2362200 w 2459635"/>
              <a:gd name="connsiteY44" fmla="*/ 1733550 h 2152650"/>
              <a:gd name="connsiteX45" fmla="*/ 2381250 w 2459635"/>
              <a:gd name="connsiteY45" fmla="*/ 1695450 h 2152650"/>
              <a:gd name="connsiteX46" fmla="*/ 2428875 w 2459635"/>
              <a:gd name="connsiteY46" fmla="*/ 1628775 h 2152650"/>
              <a:gd name="connsiteX47" fmla="*/ 2438400 w 2459635"/>
              <a:gd name="connsiteY47" fmla="*/ 1590675 h 2152650"/>
              <a:gd name="connsiteX48" fmla="*/ 2457450 w 2459635"/>
              <a:gd name="connsiteY48" fmla="*/ 1533525 h 2152650"/>
              <a:gd name="connsiteX49" fmla="*/ 2447925 w 2459635"/>
              <a:gd name="connsiteY49" fmla="*/ 1257300 h 2152650"/>
              <a:gd name="connsiteX50" fmla="*/ 2286000 w 2459635"/>
              <a:gd name="connsiteY50" fmla="*/ 1095375 h 2152650"/>
              <a:gd name="connsiteX51" fmla="*/ 2152650 w 2459635"/>
              <a:gd name="connsiteY51" fmla="*/ 1009650 h 2152650"/>
              <a:gd name="connsiteX52" fmla="*/ 2105025 w 2459635"/>
              <a:gd name="connsiteY52" fmla="*/ 933450 h 2152650"/>
              <a:gd name="connsiteX53" fmla="*/ 2076450 w 2459635"/>
              <a:gd name="connsiteY53" fmla="*/ 895350 h 2152650"/>
              <a:gd name="connsiteX54" fmla="*/ 2000250 w 2459635"/>
              <a:gd name="connsiteY54" fmla="*/ 819150 h 2152650"/>
              <a:gd name="connsiteX55" fmla="*/ 1943100 w 2459635"/>
              <a:gd name="connsiteY55" fmla="*/ 733425 h 2152650"/>
              <a:gd name="connsiteX56" fmla="*/ 1790700 w 2459635"/>
              <a:gd name="connsiteY56" fmla="*/ 561975 h 2152650"/>
              <a:gd name="connsiteX57" fmla="*/ 1647825 w 2459635"/>
              <a:gd name="connsiteY57" fmla="*/ 457200 h 2152650"/>
              <a:gd name="connsiteX58" fmla="*/ 1457325 w 2459635"/>
              <a:gd name="connsiteY58" fmla="*/ 314325 h 2152650"/>
              <a:gd name="connsiteX59" fmla="*/ 1400175 w 2459635"/>
              <a:gd name="connsiteY59" fmla="*/ 304800 h 2152650"/>
              <a:gd name="connsiteX60" fmla="*/ 1266825 w 2459635"/>
              <a:gd name="connsiteY60" fmla="*/ 257175 h 2152650"/>
              <a:gd name="connsiteX61" fmla="*/ 1200150 w 2459635"/>
              <a:gd name="connsiteY61" fmla="*/ 247650 h 2152650"/>
              <a:gd name="connsiteX62" fmla="*/ 1076325 w 2459635"/>
              <a:gd name="connsiteY62" fmla="*/ 219075 h 2152650"/>
              <a:gd name="connsiteX63" fmla="*/ 962025 w 2459635"/>
              <a:gd name="connsiteY63" fmla="*/ 171450 h 2152650"/>
              <a:gd name="connsiteX64" fmla="*/ 895350 w 2459635"/>
              <a:gd name="connsiteY64" fmla="*/ 152400 h 2152650"/>
              <a:gd name="connsiteX65" fmla="*/ 847725 w 2459635"/>
              <a:gd name="connsiteY65" fmla="*/ 123825 h 2152650"/>
              <a:gd name="connsiteX66" fmla="*/ 800100 w 2459635"/>
              <a:gd name="connsiteY66" fmla="*/ 114300 h 2152650"/>
              <a:gd name="connsiteX67" fmla="*/ 676275 w 2459635"/>
              <a:gd name="connsiteY67" fmla="*/ 85725 h 2152650"/>
              <a:gd name="connsiteX68" fmla="*/ 561975 w 2459635"/>
              <a:gd name="connsiteY68" fmla="*/ 66675 h 2152650"/>
              <a:gd name="connsiteX69" fmla="*/ 390525 w 2459635"/>
              <a:gd name="connsiteY69" fmla="*/ 19050 h 2152650"/>
              <a:gd name="connsiteX70" fmla="*/ 266700 w 2459635"/>
              <a:gd name="connsiteY70" fmla="*/ 0 h 2152650"/>
              <a:gd name="connsiteX71" fmla="*/ 180975 w 2459635"/>
              <a:gd name="connsiteY71" fmla="*/ 38100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459635" h="2152650">
                <a:moveTo>
                  <a:pt x="180975" y="38100"/>
                </a:moveTo>
                <a:lnTo>
                  <a:pt x="180975" y="38100"/>
                </a:lnTo>
                <a:cubicBezTo>
                  <a:pt x="171450" y="63500"/>
                  <a:pt x="162834" y="89259"/>
                  <a:pt x="152400" y="114300"/>
                </a:cubicBezTo>
                <a:cubicBezTo>
                  <a:pt x="146939" y="127407"/>
                  <a:pt x="138943" y="139349"/>
                  <a:pt x="133350" y="152400"/>
                </a:cubicBezTo>
                <a:cubicBezTo>
                  <a:pt x="129395" y="161628"/>
                  <a:pt x="127780" y="171747"/>
                  <a:pt x="123825" y="180975"/>
                </a:cubicBezTo>
                <a:cubicBezTo>
                  <a:pt x="73728" y="297867"/>
                  <a:pt x="133554" y="151991"/>
                  <a:pt x="85725" y="247650"/>
                </a:cubicBezTo>
                <a:cubicBezTo>
                  <a:pt x="77488" y="264123"/>
                  <a:pt x="71558" y="298456"/>
                  <a:pt x="66675" y="314325"/>
                </a:cubicBezTo>
                <a:cubicBezTo>
                  <a:pt x="57817" y="343114"/>
                  <a:pt x="45861" y="370946"/>
                  <a:pt x="38100" y="400050"/>
                </a:cubicBezTo>
                <a:cubicBezTo>
                  <a:pt x="33124" y="418711"/>
                  <a:pt x="32363" y="438262"/>
                  <a:pt x="28575" y="457200"/>
                </a:cubicBezTo>
                <a:cubicBezTo>
                  <a:pt x="26008" y="470037"/>
                  <a:pt x="21617" y="482463"/>
                  <a:pt x="19050" y="495300"/>
                </a:cubicBezTo>
                <a:cubicBezTo>
                  <a:pt x="12442" y="528340"/>
                  <a:pt x="4575" y="587102"/>
                  <a:pt x="0" y="619125"/>
                </a:cubicBezTo>
                <a:cubicBezTo>
                  <a:pt x="1178" y="646212"/>
                  <a:pt x="10587" y="909484"/>
                  <a:pt x="19050" y="971550"/>
                </a:cubicBezTo>
                <a:cubicBezTo>
                  <a:pt x="22587" y="997492"/>
                  <a:pt x="34397" y="1021831"/>
                  <a:pt x="38100" y="1047750"/>
                </a:cubicBezTo>
                <a:cubicBezTo>
                  <a:pt x="41275" y="1069975"/>
                  <a:pt x="44658" y="1092171"/>
                  <a:pt x="47625" y="1114425"/>
                </a:cubicBezTo>
                <a:cubicBezTo>
                  <a:pt x="51008" y="1139798"/>
                  <a:pt x="51394" y="1165683"/>
                  <a:pt x="57150" y="1190625"/>
                </a:cubicBezTo>
                <a:cubicBezTo>
                  <a:pt x="60995" y="1207285"/>
                  <a:pt x="71287" y="1221873"/>
                  <a:pt x="76200" y="1238250"/>
                </a:cubicBezTo>
                <a:cubicBezTo>
                  <a:pt x="80852" y="1253757"/>
                  <a:pt x="81465" y="1270256"/>
                  <a:pt x="85725" y="1285875"/>
                </a:cubicBezTo>
                <a:cubicBezTo>
                  <a:pt x="136677" y="1472699"/>
                  <a:pt x="67408" y="1174874"/>
                  <a:pt x="123825" y="1428750"/>
                </a:cubicBezTo>
                <a:cubicBezTo>
                  <a:pt x="127000" y="1603375"/>
                  <a:pt x="127808" y="1778059"/>
                  <a:pt x="133350" y="1952625"/>
                </a:cubicBezTo>
                <a:cubicBezTo>
                  <a:pt x="136709" y="2058428"/>
                  <a:pt x="135825" y="1997324"/>
                  <a:pt x="161925" y="2066925"/>
                </a:cubicBezTo>
                <a:cubicBezTo>
                  <a:pt x="163133" y="2070146"/>
                  <a:pt x="175557" y="2126827"/>
                  <a:pt x="180975" y="2133600"/>
                </a:cubicBezTo>
                <a:cubicBezTo>
                  <a:pt x="188126" y="2142539"/>
                  <a:pt x="200025" y="2146300"/>
                  <a:pt x="209550" y="2152650"/>
                </a:cubicBezTo>
                <a:cubicBezTo>
                  <a:pt x="242883" y="2151368"/>
                  <a:pt x="430328" y="2154606"/>
                  <a:pt x="514350" y="2133600"/>
                </a:cubicBezTo>
                <a:cubicBezTo>
                  <a:pt x="559198" y="2122388"/>
                  <a:pt x="647700" y="2095500"/>
                  <a:pt x="647700" y="2095500"/>
                </a:cubicBezTo>
                <a:cubicBezTo>
                  <a:pt x="657225" y="2089150"/>
                  <a:pt x="665334" y="2079817"/>
                  <a:pt x="676275" y="2076450"/>
                </a:cubicBezTo>
                <a:cubicBezTo>
                  <a:pt x="737201" y="2057704"/>
                  <a:pt x="803966" y="2054156"/>
                  <a:pt x="866775" y="2047875"/>
                </a:cubicBezTo>
                <a:cubicBezTo>
                  <a:pt x="962807" y="2015864"/>
                  <a:pt x="813849" y="2064705"/>
                  <a:pt x="933450" y="2028825"/>
                </a:cubicBezTo>
                <a:cubicBezTo>
                  <a:pt x="952684" y="2023055"/>
                  <a:pt x="971550" y="2016125"/>
                  <a:pt x="990600" y="2009775"/>
                </a:cubicBezTo>
                <a:cubicBezTo>
                  <a:pt x="1000125" y="2006600"/>
                  <a:pt x="1009271" y="2001901"/>
                  <a:pt x="1019175" y="2000250"/>
                </a:cubicBezTo>
                <a:cubicBezTo>
                  <a:pt x="1077384" y="1990549"/>
                  <a:pt x="1081719" y="1989371"/>
                  <a:pt x="1143000" y="1981200"/>
                </a:cubicBezTo>
                <a:cubicBezTo>
                  <a:pt x="1168373" y="1977817"/>
                  <a:pt x="1193667" y="1973499"/>
                  <a:pt x="1219200" y="1971675"/>
                </a:cubicBezTo>
                <a:cubicBezTo>
                  <a:pt x="1282618" y="1967145"/>
                  <a:pt x="1346200" y="1965325"/>
                  <a:pt x="1409700" y="1962150"/>
                </a:cubicBezTo>
                <a:cubicBezTo>
                  <a:pt x="1431925" y="1958975"/>
                  <a:pt x="1454230" y="1956316"/>
                  <a:pt x="1476375" y="1952625"/>
                </a:cubicBezTo>
                <a:cubicBezTo>
                  <a:pt x="1492344" y="1949963"/>
                  <a:pt x="1507973" y="1945390"/>
                  <a:pt x="1524000" y="1943100"/>
                </a:cubicBezTo>
                <a:cubicBezTo>
                  <a:pt x="1552462" y="1939034"/>
                  <a:pt x="1581150" y="1936750"/>
                  <a:pt x="1609725" y="1933575"/>
                </a:cubicBezTo>
                <a:cubicBezTo>
                  <a:pt x="1647825" y="1936750"/>
                  <a:pt x="1686216" y="1937429"/>
                  <a:pt x="1724025" y="1943100"/>
                </a:cubicBezTo>
                <a:cubicBezTo>
                  <a:pt x="1749917" y="1946984"/>
                  <a:pt x="1800225" y="1962150"/>
                  <a:pt x="1800225" y="1962150"/>
                </a:cubicBezTo>
                <a:cubicBezTo>
                  <a:pt x="1809750" y="1968500"/>
                  <a:pt x="1817479" y="1979502"/>
                  <a:pt x="1828800" y="1981200"/>
                </a:cubicBezTo>
                <a:cubicBezTo>
                  <a:pt x="1919453" y="1994798"/>
                  <a:pt x="1969737" y="1998564"/>
                  <a:pt x="2047875" y="1981200"/>
                </a:cubicBezTo>
                <a:cubicBezTo>
                  <a:pt x="2057676" y="1979022"/>
                  <a:pt x="2066925" y="1974850"/>
                  <a:pt x="2076450" y="1971675"/>
                </a:cubicBezTo>
                <a:cubicBezTo>
                  <a:pt x="2089150" y="1962150"/>
                  <a:pt x="2101088" y="1951514"/>
                  <a:pt x="2114550" y="1943100"/>
                </a:cubicBezTo>
                <a:cubicBezTo>
                  <a:pt x="2126591" y="1935575"/>
                  <a:pt x="2141742" y="1933140"/>
                  <a:pt x="2152650" y="1924050"/>
                </a:cubicBezTo>
                <a:cubicBezTo>
                  <a:pt x="2161444" y="1916721"/>
                  <a:pt x="2163605" y="1903570"/>
                  <a:pt x="2171700" y="1895475"/>
                </a:cubicBezTo>
                <a:cubicBezTo>
                  <a:pt x="2243515" y="1823660"/>
                  <a:pt x="2178883" y="1901934"/>
                  <a:pt x="2238375" y="1847850"/>
                </a:cubicBezTo>
                <a:cubicBezTo>
                  <a:pt x="2404430" y="1696891"/>
                  <a:pt x="2243807" y="1828264"/>
                  <a:pt x="2362200" y="1733550"/>
                </a:cubicBezTo>
                <a:cubicBezTo>
                  <a:pt x="2368550" y="1720850"/>
                  <a:pt x="2373627" y="1707429"/>
                  <a:pt x="2381250" y="1695450"/>
                </a:cubicBezTo>
                <a:cubicBezTo>
                  <a:pt x="2395913" y="1672408"/>
                  <a:pt x="2415796" y="1652752"/>
                  <a:pt x="2428875" y="1628775"/>
                </a:cubicBezTo>
                <a:cubicBezTo>
                  <a:pt x="2435144" y="1617283"/>
                  <a:pt x="2434638" y="1603214"/>
                  <a:pt x="2438400" y="1590675"/>
                </a:cubicBezTo>
                <a:cubicBezTo>
                  <a:pt x="2444170" y="1571441"/>
                  <a:pt x="2451100" y="1552575"/>
                  <a:pt x="2457450" y="1533525"/>
                </a:cubicBezTo>
                <a:cubicBezTo>
                  <a:pt x="2454275" y="1441450"/>
                  <a:pt x="2469264" y="1346924"/>
                  <a:pt x="2447925" y="1257300"/>
                </a:cubicBezTo>
                <a:cubicBezTo>
                  <a:pt x="2420661" y="1142791"/>
                  <a:pt x="2364887" y="1137448"/>
                  <a:pt x="2286000" y="1095375"/>
                </a:cubicBezTo>
                <a:cubicBezTo>
                  <a:pt x="2214640" y="1057317"/>
                  <a:pt x="2219851" y="1057651"/>
                  <a:pt x="2152650" y="1009650"/>
                </a:cubicBezTo>
                <a:cubicBezTo>
                  <a:pt x="2135966" y="981844"/>
                  <a:pt x="2123350" y="959104"/>
                  <a:pt x="2105025" y="933450"/>
                </a:cubicBezTo>
                <a:cubicBezTo>
                  <a:pt x="2095798" y="920532"/>
                  <a:pt x="2087177" y="907052"/>
                  <a:pt x="2076450" y="895350"/>
                </a:cubicBezTo>
                <a:cubicBezTo>
                  <a:pt x="2052177" y="868871"/>
                  <a:pt x="2020175" y="849038"/>
                  <a:pt x="2000250" y="819150"/>
                </a:cubicBezTo>
                <a:cubicBezTo>
                  <a:pt x="1981200" y="790575"/>
                  <a:pt x="1963207" y="761266"/>
                  <a:pt x="1943100" y="733425"/>
                </a:cubicBezTo>
                <a:cubicBezTo>
                  <a:pt x="1898177" y="671223"/>
                  <a:pt x="1850045" y="611429"/>
                  <a:pt x="1790700" y="561975"/>
                </a:cubicBezTo>
                <a:cubicBezTo>
                  <a:pt x="1745330" y="524167"/>
                  <a:pt x="1694443" y="493458"/>
                  <a:pt x="1647825" y="457200"/>
                </a:cubicBezTo>
                <a:cubicBezTo>
                  <a:pt x="1598810" y="419078"/>
                  <a:pt x="1522255" y="342152"/>
                  <a:pt x="1457325" y="314325"/>
                </a:cubicBezTo>
                <a:cubicBezTo>
                  <a:pt x="1439574" y="306717"/>
                  <a:pt x="1419225" y="307975"/>
                  <a:pt x="1400175" y="304800"/>
                </a:cubicBezTo>
                <a:cubicBezTo>
                  <a:pt x="1343612" y="280559"/>
                  <a:pt x="1326775" y="270021"/>
                  <a:pt x="1266825" y="257175"/>
                </a:cubicBezTo>
                <a:cubicBezTo>
                  <a:pt x="1244873" y="252471"/>
                  <a:pt x="1222375" y="250825"/>
                  <a:pt x="1200150" y="247650"/>
                </a:cubicBezTo>
                <a:cubicBezTo>
                  <a:pt x="1022167" y="188322"/>
                  <a:pt x="1274162" y="268534"/>
                  <a:pt x="1076325" y="219075"/>
                </a:cubicBezTo>
                <a:cubicBezTo>
                  <a:pt x="917849" y="179456"/>
                  <a:pt x="1039184" y="210029"/>
                  <a:pt x="962025" y="171450"/>
                </a:cubicBezTo>
                <a:cubicBezTo>
                  <a:pt x="948360" y="164618"/>
                  <a:pt x="907557" y="155452"/>
                  <a:pt x="895350" y="152400"/>
                </a:cubicBezTo>
                <a:cubicBezTo>
                  <a:pt x="879475" y="142875"/>
                  <a:pt x="864914" y="130701"/>
                  <a:pt x="847725" y="123825"/>
                </a:cubicBezTo>
                <a:cubicBezTo>
                  <a:pt x="832694" y="117812"/>
                  <a:pt x="815607" y="118952"/>
                  <a:pt x="800100" y="114300"/>
                </a:cubicBezTo>
                <a:cubicBezTo>
                  <a:pt x="687913" y="80644"/>
                  <a:pt x="830517" y="105005"/>
                  <a:pt x="676275" y="85725"/>
                </a:cubicBezTo>
                <a:cubicBezTo>
                  <a:pt x="587003" y="55968"/>
                  <a:pt x="753383" y="109210"/>
                  <a:pt x="561975" y="66675"/>
                </a:cubicBezTo>
                <a:cubicBezTo>
                  <a:pt x="504074" y="53808"/>
                  <a:pt x="449381" y="26407"/>
                  <a:pt x="390525" y="19050"/>
                </a:cubicBezTo>
                <a:cubicBezTo>
                  <a:pt x="298261" y="7517"/>
                  <a:pt x="339426" y="14545"/>
                  <a:pt x="266700" y="0"/>
                </a:cubicBezTo>
                <a:cubicBezTo>
                  <a:pt x="231390" y="11770"/>
                  <a:pt x="195263" y="31750"/>
                  <a:pt x="180975" y="3810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FFFFFF"/>
              </a:solidFill>
              <a:latin typeface="Arial"/>
            </a:endParaRPr>
          </a:p>
        </p:txBody>
      </p:sp>
      <p:sp>
        <p:nvSpPr>
          <p:cNvPr id="5" name="Freeform: Shape 4">
            <a:extLst>
              <a:ext uri="{FF2B5EF4-FFF2-40B4-BE49-F238E27FC236}">
                <a16:creationId xmlns:a16="http://schemas.microsoft.com/office/drawing/2014/main" id="{0159B514-8E6A-41A9-BF77-09D0A4C4C5A3}"/>
              </a:ext>
            </a:extLst>
          </p:cNvPr>
          <p:cNvSpPr/>
          <p:nvPr/>
        </p:nvSpPr>
        <p:spPr>
          <a:xfrm>
            <a:off x="5355151" y="3033123"/>
            <a:ext cx="1638536" cy="1775460"/>
          </a:xfrm>
          <a:custGeom>
            <a:avLst/>
            <a:gdLst>
              <a:gd name="connsiteX0" fmla="*/ 1686560 w 2184715"/>
              <a:gd name="connsiteY0" fmla="*/ 0 h 2367280"/>
              <a:gd name="connsiteX1" fmla="*/ 1686560 w 2184715"/>
              <a:gd name="connsiteY1" fmla="*/ 0 h 2367280"/>
              <a:gd name="connsiteX2" fmla="*/ 1584960 w 2184715"/>
              <a:gd name="connsiteY2" fmla="*/ 101600 h 2367280"/>
              <a:gd name="connsiteX3" fmla="*/ 1503680 w 2184715"/>
              <a:gd name="connsiteY3" fmla="*/ 193040 h 2367280"/>
              <a:gd name="connsiteX4" fmla="*/ 1473200 w 2184715"/>
              <a:gd name="connsiteY4" fmla="*/ 213360 h 2367280"/>
              <a:gd name="connsiteX5" fmla="*/ 1391920 w 2184715"/>
              <a:gd name="connsiteY5" fmla="*/ 294640 h 2367280"/>
              <a:gd name="connsiteX6" fmla="*/ 1361440 w 2184715"/>
              <a:gd name="connsiteY6" fmla="*/ 406400 h 2367280"/>
              <a:gd name="connsiteX7" fmla="*/ 1351280 w 2184715"/>
              <a:gd name="connsiteY7" fmla="*/ 467360 h 2367280"/>
              <a:gd name="connsiteX8" fmla="*/ 1330960 w 2184715"/>
              <a:gd name="connsiteY8" fmla="*/ 497840 h 2367280"/>
              <a:gd name="connsiteX9" fmla="*/ 1290320 w 2184715"/>
              <a:gd name="connsiteY9" fmla="*/ 548640 h 2367280"/>
              <a:gd name="connsiteX10" fmla="*/ 1016000 w 2184715"/>
              <a:gd name="connsiteY10" fmla="*/ 792480 h 2367280"/>
              <a:gd name="connsiteX11" fmla="*/ 782320 w 2184715"/>
              <a:gd name="connsiteY11" fmla="*/ 883920 h 2367280"/>
              <a:gd name="connsiteX12" fmla="*/ 721360 w 2184715"/>
              <a:gd name="connsiteY12" fmla="*/ 894080 h 2367280"/>
              <a:gd name="connsiteX13" fmla="*/ 548640 w 2184715"/>
              <a:gd name="connsiteY13" fmla="*/ 863600 h 2367280"/>
              <a:gd name="connsiteX14" fmla="*/ 508000 w 2184715"/>
              <a:gd name="connsiteY14" fmla="*/ 843280 h 2367280"/>
              <a:gd name="connsiteX15" fmla="*/ 345440 w 2184715"/>
              <a:gd name="connsiteY15" fmla="*/ 853440 h 2367280"/>
              <a:gd name="connsiteX16" fmla="*/ 243840 w 2184715"/>
              <a:gd name="connsiteY16" fmla="*/ 873760 h 2367280"/>
              <a:gd name="connsiteX17" fmla="*/ 203200 w 2184715"/>
              <a:gd name="connsiteY17" fmla="*/ 894080 h 2367280"/>
              <a:gd name="connsiteX18" fmla="*/ 132080 w 2184715"/>
              <a:gd name="connsiteY18" fmla="*/ 965200 h 2367280"/>
              <a:gd name="connsiteX19" fmla="*/ 121920 w 2184715"/>
              <a:gd name="connsiteY19" fmla="*/ 995680 h 2367280"/>
              <a:gd name="connsiteX20" fmla="*/ 71120 w 2184715"/>
              <a:gd name="connsiteY20" fmla="*/ 1056640 h 2367280"/>
              <a:gd name="connsiteX21" fmla="*/ 50800 w 2184715"/>
              <a:gd name="connsiteY21" fmla="*/ 1107440 h 2367280"/>
              <a:gd name="connsiteX22" fmla="*/ 30480 w 2184715"/>
              <a:gd name="connsiteY22" fmla="*/ 1229360 h 2367280"/>
              <a:gd name="connsiteX23" fmla="*/ 20320 w 2184715"/>
              <a:gd name="connsiteY23" fmla="*/ 1371600 h 2367280"/>
              <a:gd name="connsiteX24" fmla="*/ 10160 w 2184715"/>
              <a:gd name="connsiteY24" fmla="*/ 1412240 h 2367280"/>
              <a:gd name="connsiteX25" fmla="*/ 0 w 2184715"/>
              <a:gd name="connsiteY25" fmla="*/ 1463040 h 2367280"/>
              <a:gd name="connsiteX26" fmla="*/ 10160 w 2184715"/>
              <a:gd name="connsiteY26" fmla="*/ 1859280 h 2367280"/>
              <a:gd name="connsiteX27" fmla="*/ 20320 w 2184715"/>
              <a:gd name="connsiteY27" fmla="*/ 2214880 h 2367280"/>
              <a:gd name="connsiteX28" fmla="*/ 91440 w 2184715"/>
              <a:gd name="connsiteY28" fmla="*/ 2286000 h 2367280"/>
              <a:gd name="connsiteX29" fmla="*/ 193040 w 2184715"/>
              <a:gd name="connsiteY29" fmla="*/ 2316480 h 2367280"/>
              <a:gd name="connsiteX30" fmla="*/ 223520 w 2184715"/>
              <a:gd name="connsiteY30" fmla="*/ 2326640 h 2367280"/>
              <a:gd name="connsiteX31" fmla="*/ 325120 w 2184715"/>
              <a:gd name="connsiteY31" fmla="*/ 2336800 h 2367280"/>
              <a:gd name="connsiteX32" fmla="*/ 416560 w 2184715"/>
              <a:gd name="connsiteY32" fmla="*/ 2357120 h 2367280"/>
              <a:gd name="connsiteX33" fmla="*/ 497840 w 2184715"/>
              <a:gd name="connsiteY33" fmla="*/ 2367280 h 2367280"/>
              <a:gd name="connsiteX34" fmla="*/ 772160 w 2184715"/>
              <a:gd name="connsiteY34" fmla="*/ 2336800 h 2367280"/>
              <a:gd name="connsiteX35" fmla="*/ 833120 w 2184715"/>
              <a:gd name="connsiteY35" fmla="*/ 2326640 h 2367280"/>
              <a:gd name="connsiteX36" fmla="*/ 1127760 w 2184715"/>
              <a:gd name="connsiteY36" fmla="*/ 2316480 h 2367280"/>
              <a:gd name="connsiteX37" fmla="*/ 1198880 w 2184715"/>
              <a:gd name="connsiteY37" fmla="*/ 2306320 h 2367280"/>
              <a:gd name="connsiteX38" fmla="*/ 1330960 w 2184715"/>
              <a:gd name="connsiteY38" fmla="*/ 2286000 h 2367280"/>
              <a:gd name="connsiteX39" fmla="*/ 1534160 w 2184715"/>
              <a:gd name="connsiteY39" fmla="*/ 2265680 h 2367280"/>
              <a:gd name="connsiteX40" fmla="*/ 1564640 w 2184715"/>
              <a:gd name="connsiteY40" fmla="*/ 2255520 h 2367280"/>
              <a:gd name="connsiteX41" fmla="*/ 1757680 w 2184715"/>
              <a:gd name="connsiteY41" fmla="*/ 2235200 h 2367280"/>
              <a:gd name="connsiteX42" fmla="*/ 1788160 w 2184715"/>
              <a:gd name="connsiteY42" fmla="*/ 2225040 h 2367280"/>
              <a:gd name="connsiteX43" fmla="*/ 1869440 w 2184715"/>
              <a:gd name="connsiteY43" fmla="*/ 2204720 h 2367280"/>
              <a:gd name="connsiteX44" fmla="*/ 2082800 w 2184715"/>
              <a:gd name="connsiteY44" fmla="*/ 2072640 h 2367280"/>
              <a:gd name="connsiteX45" fmla="*/ 2174240 w 2184715"/>
              <a:gd name="connsiteY45" fmla="*/ 1889760 h 2367280"/>
              <a:gd name="connsiteX46" fmla="*/ 2184400 w 2184715"/>
              <a:gd name="connsiteY46" fmla="*/ 1412240 h 2367280"/>
              <a:gd name="connsiteX47" fmla="*/ 2174240 w 2184715"/>
              <a:gd name="connsiteY47" fmla="*/ 1016000 h 2367280"/>
              <a:gd name="connsiteX48" fmla="*/ 2164080 w 2184715"/>
              <a:gd name="connsiteY48" fmla="*/ 965200 h 2367280"/>
              <a:gd name="connsiteX49" fmla="*/ 2143760 w 2184715"/>
              <a:gd name="connsiteY49" fmla="*/ 934720 h 2367280"/>
              <a:gd name="connsiteX50" fmla="*/ 2123440 w 2184715"/>
              <a:gd name="connsiteY50" fmla="*/ 894080 h 2367280"/>
              <a:gd name="connsiteX51" fmla="*/ 2092960 w 2184715"/>
              <a:gd name="connsiteY51" fmla="*/ 792480 h 2367280"/>
              <a:gd name="connsiteX52" fmla="*/ 2072640 w 2184715"/>
              <a:gd name="connsiteY52" fmla="*/ 548640 h 2367280"/>
              <a:gd name="connsiteX53" fmla="*/ 2062480 w 2184715"/>
              <a:gd name="connsiteY53" fmla="*/ 518160 h 2367280"/>
              <a:gd name="connsiteX54" fmla="*/ 2052320 w 2184715"/>
              <a:gd name="connsiteY54" fmla="*/ 477520 h 2367280"/>
              <a:gd name="connsiteX55" fmla="*/ 2032000 w 2184715"/>
              <a:gd name="connsiteY55" fmla="*/ 355600 h 2367280"/>
              <a:gd name="connsiteX56" fmla="*/ 2011680 w 2184715"/>
              <a:gd name="connsiteY56" fmla="*/ 284480 h 2367280"/>
              <a:gd name="connsiteX57" fmla="*/ 1981200 w 2184715"/>
              <a:gd name="connsiteY57" fmla="*/ 264160 h 2367280"/>
              <a:gd name="connsiteX58" fmla="*/ 1920240 w 2184715"/>
              <a:gd name="connsiteY58" fmla="*/ 203200 h 2367280"/>
              <a:gd name="connsiteX59" fmla="*/ 1828800 w 2184715"/>
              <a:gd name="connsiteY59" fmla="*/ 121920 h 2367280"/>
              <a:gd name="connsiteX60" fmla="*/ 1818640 w 2184715"/>
              <a:gd name="connsiteY60" fmla="*/ 81280 h 2367280"/>
              <a:gd name="connsiteX61" fmla="*/ 1788160 w 2184715"/>
              <a:gd name="connsiteY61" fmla="*/ 20320 h 2367280"/>
              <a:gd name="connsiteX62" fmla="*/ 1686560 w 2184715"/>
              <a:gd name="connsiteY62" fmla="*/ 0 h 23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184715" h="2367280">
                <a:moveTo>
                  <a:pt x="1686560" y="0"/>
                </a:moveTo>
                <a:lnTo>
                  <a:pt x="1686560" y="0"/>
                </a:lnTo>
                <a:cubicBezTo>
                  <a:pt x="1652693" y="33867"/>
                  <a:pt x="1617717" y="66659"/>
                  <a:pt x="1584960" y="101600"/>
                </a:cubicBezTo>
                <a:cubicBezTo>
                  <a:pt x="1555349" y="133185"/>
                  <a:pt x="1536356" y="165810"/>
                  <a:pt x="1503680" y="193040"/>
                </a:cubicBezTo>
                <a:cubicBezTo>
                  <a:pt x="1494299" y="200857"/>
                  <a:pt x="1482235" y="205146"/>
                  <a:pt x="1473200" y="213360"/>
                </a:cubicBezTo>
                <a:cubicBezTo>
                  <a:pt x="1444849" y="239134"/>
                  <a:pt x="1391920" y="294640"/>
                  <a:pt x="1391920" y="294640"/>
                </a:cubicBezTo>
                <a:cubicBezTo>
                  <a:pt x="1369702" y="361295"/>
                  <a:pt x="1372929" y="343213"/>
                  <a:pt x="1361440" y="406400"/>
                </a:cubicBezTo>
                <a:cubicBezTo>
                  <a:pt x="1357755" y="426668"/>
                  <a:pt x="1357794" y="447817"/>
                  <a:pt x="1351280" y="467360"/>
                </a:cubicBezTo>
                <a:cubicBezTo>
                  <a:pt x="1347419" y="478944"/>
                  <a:pt x="1338286" y="488071"/>
                  <a:pt x="1330960" y="497840"/>
                </a:cubicBezTo>
                <a:cubicBezTo>
                  <a:pt x="1317949" y="515188"/>
                  <a:pt x="1305654" y="533306"/>
                  <a:pt x="1290320" y="548640"/>
                </a:cubicBezTo>
                <a:cubicBezTo>
                  <a:pt x="1280074" y="558886"/>
                  <a:pt x="1088954" y="753197"/>
                  <a:pt x="1016000" y="792480"/>
                </a:cubicBezTo>
                <a:cubicBezTo>
                  <a:pt x="892597" y="858928"/>
                  <a:pt x="879053" y="866332"/>
                  <a:pt x="782320" y="883920"/>
                </a:cubicBezTo>
                <a:cubicBezTo>
                  <a:pt x="762052" y="887605"/>
                  <a:pt x="741680" y="890693"/>
                  <a:pt x="721360" y="894080"/>
                </a:cubicBezTo>
                <a:cubicBezTo>
                  <a:pt x="681688" y="888413"/>
                  <a:pt x="599251" y="885291"/>
                  <a:pt x="548640" y="863600"/>
                </a:cubicBezTo>
                <a:cubicBezTo>
                  <a:pt x="534719" y="857634"/>
                  <a:pt x="521547" y="850053"/>
                  <a:pt x="508000" y="843280"/>
                </a:cubicBezTo>
                <a:cubicBezTo>
                  <a:pt x="453813" y="846667"/>
                  <a:pt x="399528" y="848737"/>
                  <a:pt x="345440" y="853440"/>
                </a:cubicBezTo>
                <a:cubicBezTo>
                  <a:pt x="310254" y="856500"/>
                  <a:pt x="276227" y="859880"/>
                  <a:pt x="243840" y="873760"/>
                </a:cubicBezTo>
                <a:cubicBezTo>
                  <a:pt x="229919" y="879726"/>
                  <a:pt x="214922" y="884489"/>
                  <a:pt x="203200" y="894080"/>
                </a:cubicBezTo>
                <a:cubicBezTo>
                  <a:pt x="177252" y="915310"/>
                  <a:pt x="132080" y="965200"/>
                  <a:pt x="132080" y="965200"/>
                </a:cubicBezTo>
                <a:cubicBezTo>
                  <a:pt x="128693" y="975360"/>
                  <a:pt x="126709" y="986101"/>
                  <a:pt x="121920" y="995680"/>
                </a:cubicBezTo>
                <a:cubicBezTo>
                  <a:pt x="107775" y="1023970"/>
                  <a:pt x="93590" y="1034170"/>
                  <a:pt x="71120" y="1056640"/>
                </a:cubicBezTo>
                <a:cubicBezTo>
                  <a:pt x="64347" y="1073573"/>
                  <a:pt x="54621" y="1089607"/>
                  <a:pt x="50800" y="1107440"/>
                </a:cubicBezTo>
                <a:cubicBezTo>
                  <a:pt x="9966" y="1297997"/>
                  <a:pt x="60637" y="1138890"/>
                  <a:pt x="30480" y="1229360"/>
                </a:cubicBezTo>
                <a:cubicBezTo>
                  <a:pt x="27093" y="1276773"/>
                  <a:pt x="25569" y="1324357"/>
                  <a:pt x="20320" y="1371600"/>
                </a:cubicBezTo>
                <a:cubicBezTo>
                  <a:pt x="18778" y="1385478"/>
                  <a:pt x="13189" y="1398609"/>
                  <a:pt x="10160" y="1412240"/>
                </a:cubicBezTo>
                <a:cubicBezTo>
                  <a:pt x="6414" y="1429097"/>
                  <a:pt x="3387" y="1446107"/>
                  <a:pt x="0" y="1463040"/>
                </a:cubicBezTo>
                <a:cubicBezTo>
                  <a:pt x="3387" y="1595120"/>
                  <a:pt x="6590" y="1727205"/>
                  <a:pt x="10160" y="1859280"/>
                </a:cubicBezTo>
                <a:cubicBezTo>
                  <a:pt x="13364" y="1977818"/>
                  <a:pt x="-1868" y="2098393"/>
                  <a:pt x="20320" y="2214880"/>
                </a:cubicBezTo>
                <a:cubicBezTo>
                  <a:pt x="26593" y="2247814"/>
                  <a:pt x="59634" y="2275398"/>
                  <a:pt x="91440" y="2286000"/>
                </a:cubicBezTo>
                <a:cubicBezTo>
                  <a:pt x="236307" y="2334289"/>
                  <a:pt x="85556" y="2285770"/>
                  <a:pt x="193040" y="2316480"/>
                </a:cubicBezTo>
                <a:cubicBezTo>
                  <a:pt x="203338" y="2319422"/>
                  <a:pt x="212935" y="2325012"/>
                  <a:pt x="223520" y="2326640"/>
                </a:cubicBezTo>
                <a:cubicBezTo>
                  <a:pt x="257160" y="2331815"/>
                  <a:pt x="291253" y="2333413"/>
                  <a:pt x="325120" y="2336800"/>
                </a:cubicBezTo>
                <a:cubicBezTo>
                  <a:pt x="357482" y="2344890"/>
                  <a:pt x="383024" y="2351961"/>
                  <a:pt x="416560" y="2357120"/>
                </a:cubicBezTo>
                <a:cubicBezTo>
                  <a:pt x="443547" y="2361272"/>
                  <a:pt x="470747" y="2363893"/>
                  <a:pt x="497840" y="2367280"/>
                </a:cubicBezTo>
                <a:lnTo>
                  <a:pt x="772160" y="2336800"/>
                </a:lnTo>
                <a:cubicBezTo>
                  <a:pt x="792611" y="2334321"/>
                  <a:pt x="812553" y="2327815"/>
                  <a:pt x="833120" y="2326640"/>
                </a:cubicBezTo>
                <a:cubicBezTo>
                  <a:pt x="931232" y="2321034"/>
                  <a:pt x="1029547" y="2319867"/>
                  <a:pt x="1127760" y="2316480"/>
                </a:cubicBezTo>
                <a:lnTo>
                  <a:pt x="1198880" y="2306320"/>
                </a:lnTo>
                <a:cubicBezTo>
                  <a:pt x="1272320" y="2295022"/>
                  <a:pt x="1252398" y="2295820"/>
                  <a:pt x="1330960" y="2286000"/>
                </a:cubicBezTo>
                <a:cubicBezTo>
                  <a:pt x="1407178" y="2276473"/>
                  <a:pt x="1455774" y="2272806"/>
                  <a:pt x="1534160" y="2265680"/>
                </a:cubicBezTo>
                <a:cubicBezTo>
                  <a:pt x="1544320" y="2262293"/>
                  <a:pt x="1554138" y="2257620"/>
                  <a:pt x="1564640" y="2255520"/>
                </a:cubicBezTo>
                <a:cubicBezTo>
                  <a:pt x="1621523" y="2244143"/>
                  <a:pt x="1704889" y="2239599"/>
                  <a:pt x="1757680" y="2235200"/>
                </a:cubicBezTo>
                <a:cubicBezTo>
                  <a:pt x="1767840" y="2231813"/>
                  <a:pt x="1777770" y="2227637"/>
                  <a:pt x="1788160" y="2225040"/>
                </a:cubicBezTo>
                <a:cubicBezTo>
                  <a:pt x="1805105" y="2220804"/>
                  <a:pt x="1850086" y="2215365"/>
                  <a:pt x="1869440" y="2204720"/>
                </a:cubicBezTo>
                <a:cubicBezTo>
                  <a:pt x="2020945" y="2121392"/>
                  <a:pt x="1997802" y="2136389"/>
                  <a:pt x="2082800" y="2072640"/>
                </a:cubicBezTo>
                <a:cubicBezTo>
                  <a:pt x="2171008" y="1918276"/>
                  <a:pt x="2150836" y="1983378"/>
                  <a:pt x="2174240" y="1889760"/>
                </a:cubicBezTo>
                <a:cubicBezTo>
                  <a:pt x="2148478" y="1606375"/>
                  <a:pt x="2176848" y="1978624"/>
                  <a:pt x="2184400" y="1412240"/>
                </a:cubicBezTo>
                <a:cubicBezTo>
                  <a:pt x="2186161" y="1280128"/>
                  <a:pt x="2180239" y="1147987"/>
                  <a:pt x="2174240" y="1016000"/>
                </a:cubicBezTo>
                <a:cubicBezTo>
                  <a:pt x="2173456" y="998749"/>
                  <a:pt x="2170143" y="981369"/>
                  <a:pt x="2164080" y="965200"/>
                </a:cubicBezTo>
                <a:cubicBezTo>
                  <a:pt x="2159793" y="953767"/>
                  <a:pt x="2149818" y="945322"/>
                  <a:pt x="2143760" y="934720"/>
                </a:cubicBezTo>
                <a:cubicBezTo>
                  <a:pt x="2136246" y="921570"/>
                  <a:pt x="2129065" y="908142"/>
                  <a:pt x="2123440" y="894080"/>
                </a:cubicBezTo>
                <a:cubicBezTo>
                  <a:pt x="2106950" y="852854"/>
                  <a:pt x="2102940" y="832399"/>
                  <a:pt x="2092960" y="792480"/>
                </a:cubicBezTo>
                <a:cubicBezTo>
                  <a:pt x="2090079" y="752153"/>
                  <a:pt x="2080581" y="600258"/>
                  <a:pt x="2072640" y="548640"/>
                </a:cubicBezTo>
                <a:cubicBezTo>
                  <a:pt x="2071012" y="538055"/>
                  <a:pt x="2065422" y="528458"/>
                  <a:pt x="2062480" y="518160"/>
                </a:cubicBezTo>
                <a:cubicBezTo>
                  <a:pt x="2058644" y="504734"/>
                  <a:pt x="2054818" y="491258"/>
                  <a:pt x="2052320" y="477520"/>
                </a:cubicBezTo>
                <a:cubicBezTo>
                  <a:pt x="2040850" y="414438"/>
                  <a:pt x="2046040" y="411759"/>
                  <a:pt x="2032000" y="355600"/>
                </a:cubicBezTo>
                <a:cubicBezTo>
                  <a:pt x="2026020" y="331681"/>
                  <a:pt x="2023654" y="306033"/>
                  <a:pt x="2011680" y="284480"/>
                </a:cubicBezTo>
                <a:cubicBezTo>
                  <a:pt x="2005750" y="273806"/>
                  <a:pt x="1990326" y="272272"/>
                  <a:pt x="1981200" y="264160"/>
                </a:cubicBezTo>
                <a:cubicBezTo>
                  <a:pt x="1959722" y="245068"/>
                  <a:pt x="1944150" y="219140"/>
                  <a:pt x="1920240" y="203200"/>
                </a:cubicBezTo>
                <a:cubicBezTo>
                  <a:pt x="1845191" y="153167"/>
                  <a:pt x="1873933" y="182097"/>
                  <a:pt x="1828800" y="121920"/>
                </a:cubicBezTo>
                <a:cubicBezTo>
                  <a:pt x="1825413" y="108373"/>
                  <a:pt x="1822652" y="94655"/>
                  <a:pt x="1818640" y="81280"/>
                </a:cubicBezTo>
                <a:cubicBezTo>
                  <a:pt x="1799388" y="17107"/>
                  <a:pt x="1819401" y="20320"/>
                  <a:pt x="1788160" y="20320"/>
                </a:cubicBezTo>
                <a:lnTo>
                  <a:pt x="168656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FFFFFF"/>
              </a:solidFill>
              <a:latin typeface="Arial"/>
            </a:endParaRPr>
          </a:p>
        </p:txBody>
      </p:sp>
      <p:sp>
        <p:nvSpPr>
          <p:cNvPr id="10" name="Freeform: Shape 9">
            <a:extLst>
              <a:ext uri="{FF2B5EF4-FFF2-40B4-BE49-F238E27FC236}">
                <a16:creationId xmlns:a16="http://schemas.microsoft.com/office/drawing/2014/main" id="{08D4D4A2-F294-466B-935A-8C743A118383}"/>
              </a:ext>
            </a:extLst>
          </p:cNvPr>
          <p:cNvSpPr/>
          <p:nvPr/>
        </p:nvSpPr>
        <p:spPr>
          <a:xfrm>
            <a:off x="3505199" y="3588270"/>
            <a:ext cx="1920401" cy="1311390"/>
          </a:xfrm>
          <a:custGeom>
            <a:avLst/>
            <a:gdLst>
              <a:gd name="connsiteX0" fmla="*/ 335280 w 2611855"/>
              <a:gd name="connsiteY0" fmla="*/ 163560 h 1748520"/>
              <a:gd name="connsiteX1" fmla="*/ 335280 w 2611855"/>
              <a:gd name="connsiteY1" fmla="*/ 163560 h 1748520"/>
              <a:gd name="connsiteX2" fmla="*/ 254000 w 2611855"/>
              <a:gd name="connsiteY2" fmla="*/ 275320 h 1748520"/>
              <a:gd name="connsiteX3" fmla="*/ 223520 w 2611855"/>
              <a:gd name="connsiteY3" fmla="*/ 295640 h 1748520"/>
              <a:gd name="connsiteX4" fmla="*/ 193040 w 2611855"/>
              <a:gd name="connsiteY4" fmla="*/ 326120 h 1748520"/>
              <a:gd name="connsiteX5" fmla="*/ 152400 w 2611855"/>
              <a:gd name="connsiteY5" fmla="*/ 346440 h 1748520"/>
              <a:gd name="connsiteX6" fmla="*/ 121920 w 2611855"/>
              <a:gd name="connsiteY6" fmla="*/ 366760 h 1748520"/>
              <a:gd name="connsiteX7" fmla="*/ 111760 w 2611855"/>
              <a:gd name="connsiteY7" fmla="*/ 397240 h 1748520"/>
              <a:gd name="connsiteX8" fmla="*/ 91440 w 2611855"/>
              <a:gd name="connsiteY8" fmla="*/ 519160 h 1748520"/>
              <a:gd name="connsiteX9" fmla="*/ 60960 w 2611855"/>
              <a:gd name="connsiteY9" fmla="*/ 620760 h 1748520"/>
              <a:gd name="connsiteX10" fmla="*/ 30480 w 2611855"/>
              <a:gd name="connsiteY10" fmla="*/ 732520 h 1748520"/>
              <a:gd name="connsiteX11" fmla="*/ 20320 w 2611855"/>
              <a:gd name="connsiteY11" fmla="*/ 813800 h 1748520"/>
              <a:gd name="connsiteX12" fmla="*/ 0 w 2611855"/>
              <a:gd name="connsiteY12" fmla="*/ 966200 h 1748520"/>
              <a:gd name="connsiteX13" fmla="*/ 20320 w 2611855"/>
              <a:gd name="connsiteY13" fmla="*/ 1291320 h 1748520"/>
              <a:gd name="connsiteX14" fmla="*/ 30480 w 2611855"/>
              <a:gd name="connsiteY14" fmla="*/ 1331960 h 1748520"/>
              <a:gd name="connsiteX15" fmla="*/ 60960 w 2611855"/>
              <a:gd name="connsiteY15" fmla="*/ 1372600 h 1748520"/>
              <a:gd name="connsiteX16" fmla="*/ 91440 w 2611855"/>
              <a:gd name="connsiteY16" fmla="*/ 1423400 h 1748520"/>
              <a:gd name="connsiteX17" fmla="*/ 111760 w 2611855"/>
              <a:gd name="connsiteY17" fmla="*/ 1474200 h 1748520"/>
              <a:gd name="connsiteX18" fmla="*/ 132080 w 2611855"/>
              <a:gd name="connsiteY18" fmla="*/ 1504680 h 1748520"/>
              <a:gd name="connsiteX19" fmla="*/ 152400 w 2611855"/>
              <a:gd name="connsiteY19" fmla="*/ 1545320 h 1748520"/>
              <a:gd name="connsiteX20" fmla="*/ 182880 w 2611855"/>
              <a:gd name="connsiteY20" fmla="*/ 1555480 h 1748520"/>
              <a:gd name="connsiteX21" fmla="*/ 213360 w 2611855"/>
              <a:gd name="connsiteY21" fmla="*/ 1585960 h 1748520"/>
              <a:gd name="connsiteX22" fmla="*/ 284480 w 2611855"/>
              <a:gd name="connsiteY22" fmla="*/ 1606280 h 1748520"/>
              <a:gd name="connsiteX23" fmla="*/ 629920 w 2611855"/>
              <a:gd name="connsiteY23" fmla="*/ 1585960 h 1748520"/>
              <a:gd name="connsiteX24" fmla="*/ 1127760 w 2611855"/>
              <a:gd name="connsiteY24" fmla="*/ 1606280 h 1748520"/>
              <a:gd name="connsiteX25" fmla="*/ 1209040 w 2611855"/>
              <a:gd name="connsiteY25" fmla="*/ 1616440 h 1748520"/>
              <a:gd name="connsiteX26" fmla="*/ 1422400 w 2611855"/>
              <a:gd name="connsiteY26" fmla="*/ 1667240 h 1748520"/>
              <a:gd name="connsiteX27" fmla="*/ 1544320 w 2611855"/>
              <a:gd name="connsiteY27" fmla="*/ 1687560 h 1748520"/>
              <a:gd name="connsiteX28" fmla="*/ 1635760 w 2611855"/>
              <a:gd name="connsiteY28" fmla="*/ 1707880 h 1748520"/>
              <a:gd name="connsiteX29" fmla="*/ 1737360 w 2611855"/>
              <a:gd name="connsiteY29" fmla="*/ 1748520 h 1748520"/>
              <a:gd name="connsiteX30" fmla="*/ 1899920 w 2611855"/>
              <a:gd name="connsiteY30" fmla="*/ 1728200 h 1748520"/>
              <a:gd name="connsiteX31" fmla="*/ 1950720 w 2611855"/>
              <a:gd name="connsiteY31" fmla="*/ 1697720 h 1748520"/>
              <a:gd name="connsiteX32" fmla="*/ 2042160 w 2611855"/>
              <a:gd name="connsiteY32" fmla="*/ 1667240 h 1748520"/>
              <a:gd name="connsiteX33" fmla="*/ 2133600 w 2611855"/>
              <a:gd name="connsiteY33" fmla="*/ 1626600 h 1748520"/>
              <a:gd name="connsiteX34" fmla="*/ 2204720 w 2611855"/>
              <a:gd name="connsiteY34" fmla="*/ 1585960 h 1748520"/>
              <a:gd name="connsiteX35" fmla="*/ 2286000 w 2611855"/>
              <a:gd name="connsiteY35" fmla="*/ 1565640 h 1748520"/>
              <a:gd name="connsiteX36" fmla="*/ 2336800 w 2611855"/>
              <a:gd name="connsiteY36" fmla="*/ 1535160 h 1748520"/>
              <a:gd name="connsiteX37" fmla="*/ 2529840 w 2611855"/>
              <a:gd name="connsiteY37" fmla="*/ 1474200 h 1748520"/>
              <a:gd name="connsiteX38" fmla="*/ 2560320 w 2611855"/>
              <a:gd name="connsiteY38" fmla="*/ 1453880 h 1748520"/>
              <a:gd name="connsiteX39" fmla="*/ 2590800 w 2611855"/>
              <a:gd name="connsiteY39" fmla="*/ 1443720 h 1748520"/>
              <a:gd name="connsiteX40" fmla="*/ 2600960 w 2611855"/>
              <a:gd name="connsiteY40" fmla="*/ 1413240 h 1748520"/>
              <a:gd name="connsiteX41" fmla="*/ 2600960 w 2611855"/>
              <a:gd name="connsiteY41" fmla="*/ 1220200 h 1748520"/>
              <a:gd name="connsiteX42" fmla="*/ 2590800 w 2611855"/>
              <a:gd name="connsiteY42" fmla="*/ 1169400 h 1748520"/>
              <a:gd name="connsiteX43" fmla="*/ 2509520 w 2611855"/>
              <a:gd name="connsiteY43" fmla="*/ 1118600 h 1748520"/>
              <a:gd name="connsiteX44" fmla="*/ 2468880 w 2611855"/>
              <a:gd name="connsiteY44" fmla="*/ 1088120 h 1748520"/>
              <a:gd name="connsiteX45" fmla="*/ 2387600 w 2611855"/>
              <a:gd name="connsiteY45" fmla="*/ 1047480 h 1748520"/>
              <a:gd name="connsiteX46" fmla="*/ 2316480 w 2611855"/>
              <a:gd name="connsiteY46" fmla="*/ 976360 h 1748520"/>
              <a:gd name="connsiteX47" fmla="*/ 2235200 w 2611855"/>
              <a:gd name="connsiteY47" fmla="*/ 864600 h 1748520"/>
              <a:gd name="connsiteX48" fmla="*/ 2214880 w 2611855"/>
              <a:gd name="connsiteY48" fmla="*/ 823960 h 1748520"/>
              <a:gd name="connsiteX49" fmla="*/ 2153920 w 2611855"/>
              <a:gd name="connsiteY49" fmla="*/ 752840 h 1748520"/>
              <a:gd name="connsiteX50" fmla="*/ 2001520 w 2611855"/>
              <a:gd name="connsiteY50" fmla="*/ 549640 h 1748520"/>
              <a:gd name="connsiteX51" fmla="*/ 1940560 w 2611855"/>
              <a:gd name="connsiteY51" fmla="*/ 498840 h 1748520"/>
              <a:gd name="connsiteX52" fmla="*/ 1869440 w 2611855"/>
              <a:gd name="connsiteY52" fmla="*/ 366760 h 1748520"/>
              <a:gd name="connsiteX53" fmla="*/ 1808480 w 2611855"/>
              <a:gd name="connsiteY53" fmla="*/ 305800 h 1748520"/>
              <a:gd name="connsiteX54" fmla="*/ 1757680 w 2611855"/>
              <a:gd name="connsiteY54" fmla="*/ 255000 h 1748520"/>
              <a:gd name="connsiteX55" fmla="*/ 1635760 w 2611855"/>
              <a:gd name="connsiteY55" fmla="*/ 112760 h 1748520"/>
              <a:gd name="connsiteX56" fmla="*/ 1574800 w 2611855"/>
              <a:gd name="connsiteY56" fmla="*/ 72120 h 1748520"/>
              <a:gd name="connsiteX57" fmla="*/ 1503680 w 2611855"/>
              <a:gd name="connsiteY57" fmla="*/ 51800 h 1748520"/>
              <a:gd name="connsiteX58" fmla="*/ 1452880 w 2611855"/>
              <a:gd name="connsiteY58" fmla="*/ 41640 h 1748520"/>
              <a:gd name="connsiteX59" fmla="*/ 1371600 w 2611855"/>
              <a:gd name="connsiteY59" fmla="*/ 21320 h 1748520"/>
              <a:gd name="connsiteX60" fmla="*/ 1320800 w 2611855"/>
              <a:gd name="connsiteY60" fmla="*/ 11160 h 1748520"/>
              <a:gd name="connsiteX61" fmla="*/ 1280160 w 2611855"/>
              <a:gd name="connsiteY61" fmla="*/ 1000 h 1748520"/>
              <a:gd name="connsiteX62" fmla="*/ 1198880 w 2611855"/>
              <a:gd name="connsiteY62" fmla="*/ 1000 h 1748520"/>
              <a:gd name="connsiteX63" fmla="*/ 335280 w 2611855"/>
              <a:gd name="connsiteY63" fmla="*/ 163560 h 1748520"/>
              <a:gd name="connsiteX0" fmla="*/ 335280 w 2609186"/>
              <a:gd name="connsiteY0" fmla="*/ 163560 h 1748520"/>
              <a:gd name="connsiteX1" fmla="*/ 335280 w 2609186"/>
              <a:gd name="connsiteY1" fmla="*/ 163560 h 1748520"/>
              <a:gd name="connsiteX2" fmla="*/ 254000 w 2609186"/>
              <a:gd name="connsiteY2" fmla="*/ 275320 h 1748520"/>
              <a:gd name="connsiteX3" fmla="*/ 223520 w 2609186"/>
              <a:gd name="connsiteY3" fmla="*/ 295640 h 1748520"/>
              <a:gd name="connsiteX4" fmla="*/ 193040 w 2609186"/>
              <a:gd name="connsiteY4" fmla="*/ 326120 h 1748520"/>
              <a:gd name="connsiteX5" fmla="*/ 152400 w 2609186"/>
              <a:gd name="connsiteY5" fmla="*/ 346440 h 1748520"/>
              <a:gd name="connsiteX6" fmla="*/ 121920 w 2609186"/>
              <a:gd name="connsiteY6" fmla="*/ 366760 h 1748520"/>
              <a:gd name="connsiteX7" fmla="*/ 111760 w 2609186"/>
              <a:gd name="connsiteY7" fmla="*/ 397240 h 1748520"/>
              <a:gd name="connsiteX8" fmla="*/ 91440 w 2609186"/>
              <a:gd name="connsiteY8" fmla="*/ 519160 h 1748520"/>
              <a:gd name="connsiteX9" fmla="*/ 60960 w 2609186"/>
              <a:gd name="connsiteY9" fmla="*/ 620760 h 1748520"/>
              <a:gd name="connsiteX10" fmla="*/ 30480 w 2609186"/>
              <a:gd name="connsiteY10" fmla="*/ 732520 h 1748520"/>
              <a:gd name="connsiteX11" fmla="*/ 20320 w 2609186"/>
              <a:gd name="connsiteY11" fmla="*/ 813800 h 1748520"/>
              <a:gd name="connsiteX12" fmla="*/ 0 w 2609186"/>
              <a:gd name="connsiteY12" fmla="*/ 966200 h 1748520"/>
              <a:gd name="connsiteX13" fmla="*/ 20320 w 2609186"/>
              <a:gd name="connsiteY13" fmla="*/ 1291320 h 1748520"/>
              <a:gd name="connsiteX14" fmla="*/ 30480 w 2609186"/>
              <a:gd name="connsiteY14" fmla="*/ 1331960 h 1748520"/>
              <a:gd name="connsiteX15" fmla="*/ 60960 w 2609186"/>
              <a:gd name="connsiteY15" fmla="*/ 1372600 h 1748520"/>
              <a:gd name="connsiteX16" fmla="*/ 91440 w 2609186"/>
              <a:gd name="connsiteY16" fmla="*/ 1423400 h 1748520"/>
              <a:gd name="connsiteX17" fmla="*/ 111760 w 2609186"/>
              <a:gd name="connsiteY17" fmla="*/ 1474200 h 1748520"/>
              <a:gd name="connsiteX18" fmla="*/ 132080 w 2609186"/>
              <a:gd name="connsiteY18" fmla="*/ 1504680 h 1748520"/>
              <a:gd name="connsiteX19" fmla="*/ 152400 w 2609186"/>
              <a:gd name="connsiteY19" fmla="*/ 1545320 h 1748520"/>
              <a:gd name="connsiteX20" fmla="*/ 182880 w 2609186"/>
              <a:gd name="connsiteY20" fmla="*/ 1555480 h 1748520"/>
              <a:gd name="connsiteX21" fmla="*/ 213360 w 2609186"/>
              <a:gd name="connsiteY21" fmla="*/ 1585960 h 1748520"/>
              <a:gd name="connsiteX22" fmla="*/ 284480 w 2609186"/>
              <a:gd name="connsiteY22" fmla="*/ 1606280 h 1748520"/>
              <a:gd name="connsiteX23" fmla="*/ 629920 w 2609186"/>
              <a:gd name="connsiteY23" fmla="*/ 1585960 h 1748520"/>
              <a:gd name="connsiteX24" fmla="*/ 1127760 w 2609186"/>
              <a:gd name="connsiteY24" fmla="*/ 1606280 h 1748520"/>
              <a:gd name="connsiteX25" fmla="*/ 1209040 w 2609186"/>
              <a:gd name="connsiteY25" fmla="*/ 1616440 h 1748520"/>
              <a:gd name="connsiteX26" fmla="*/ 1422400 w 2609186"/>
              <a:gd name="connsiteY26" fmla="*/ 1667240 h 1748520"/>
              <a:gd name="connsiteX27" fmla="*/ 1544320 w 2609186"/>
              <a:gd name="connsiteY27" fmla="*/ 1687560 h 1748520"/>
              <a:gd name="connsiteX28" fmla="*/ 1635760 w 2609186"/>
              <a:gd name="connsiteY28" fmla="*/ 1707880 h 1748520"/>
              <a:gd name="connsiteX29" fmla="*/ 1737360 w 2609186"/>
              <a:gd name="connsiteY29" fmla="*/ 1748520 h 1748520"/>
              <a:gd name="connsiteX30" fmla="*/ 1899920 w 2609186"/>
              <a:gd name="connsiteY30" fmla="*/ 1728200 h 1748520"/>
              <a:gd name="connsiteX31" fmla="*/ 1950720 w 2609186"/>
              <a:gd name="connsiteY31" fmla="*/ 1697720 h 1748520"/>
              <a:gd name="connsiteX32" fmla="*/ 2042160 w 2609186"/>
              <a:gd name="connsiteY32" fmla="*/ 1667240 h 1748520"/>
              <a:gd name="connsiteX33" fmla="*/ 2133600 w 2609186"/>
              <a:gd name="connsiteY33" fmla="*/ 1626600 h 1748520"/>
              <a:gd name="connsiteX34" fmla="*/ 2204720 w 2609186"/>
              <a:gd name="connsiteY34" fmla="*/ 1585960 h 1748520"/>
              <a:gd name="connsiteX35" fmla="*/ 2286000 w 2609186"/>
              <a:gd name="connsiteY35" fmla="*/ 1565640 h 1748520"/>
              <a:gd name="connsiteX36" fmla="*/ 2336800 w 2609186"/>
              <a:gd name="connsiteY36" fmla="*/ 1535160 h 1748520"/>
              <a:gd name="connsiteX37" fmla="*/ 2529840 w 2609186"/>
              <a:gd name="connsiteY37" fmla="*/ 1474200 h 1748520"/>
              <a:gd name="connsiteX38" fmla="*/ 2560320 w 2609186"/>
              <a:gd name="connsiteY38" fmla="*/ 1453880 h 1748520"/>
              <a:gd name="connsiteX39" fmla="*/ 2590800 w 2609186"/>
              <a:gd name="connsiteY39" fmla="*/ 1443720 h 1748520"/>
              <a:gd name="connsiteX40" fmla="*/ 2479040 w 2609186"/>
              <a:gd name="connsiteY40" fmla="*/ 1423400 h 1748520"/>
              <a:gd name="connsiteX41" fmla="*/ 2600960 w 2609186"/>
              <a:gd name="connsiteY41" fmla="*/ 1220200 h 1748520"/>
              <a:gd name="connsiteX42" fmla="*/ 2590800 w 2609186"/>
              <a:gd name="connsiteY42" fmla="*/ 1169400 h 1748520"/>
              <a:gd name="connsiteX43" fmla="*/ 2509520 w 2609186"/>
              <a:gd name="connsiteY43" fmla="*/ 1118600 h 1748520"/>
              <a:gd name="connsiteX44" fmla="*/ 2468880 w 2609186"/>
              <a:gd name="connsiteY44" fmla="*/ 1088120 h 1748520"/>
              <a:gd name="connsiteX45" fmla="*/ 2387600 w 2609186"/>
              <a:gd name="connsiteY45" fmla="*/ 1047480 h 1748520"/>
              <a:gd name="connsiteX46" fmla="*/ 2316480 w 2609186"/>
              <a:gd name="connsiteY46" fmla="*/ 976360 h 1748520"/>
              <a:gd name="connsiteX47" fmla="*/ 2235200 w 2609186"/>
              <a:gd name="connsiteY47" fmla="*/ 864600 h 1748520"/>
              <a:gd name="connsiteX48" fmla="*/ 2214880 w 2609186"/>
              <a:gd name="connsiteY48" fmla="*/ 823960 h 1748520"/>
              <a:gd name="connsiteX49" fmla="*/ 2153920 w 2609186"/>
              <a:gd name="connsiteY49" fmla="*/ 752840 h 1748520"/>
              <a:gd name="connsiteX50" fmla="*/ 2001520 w 2609186"/>
              <a:gd name="connsiteY50" fmla="*/ 549640 h 1748520"/>
              <a:gd name="connsiteX51" fmla="*/ 1940560 w 2609186"/>
              <a:gd name="connsiteY51" fmla="*/ 498840 h 1748520"/>
              <a:gd name="connsiteX52" fmla="*/ 1869440 w 2609186"/>
              <a:gd name="connsiteY52" fmla="*/ 366760 h 1748520"/>
              <a:gd name="connsiteX53" fmla="*/ 1808480 w 2609186"/>
              <a:gd name="connsiteY53" fmla="*/ 305800 h 1748520"/>
              <a:gd name="connsiteX54" fmla="*/ 1757680 w 2609186"/>
              <a:gd name="connsiteY54" fmla="*/ 255000 h 1748520"/>
              <a:gd name="connsiteX55" fmla="*/ 1635760 w 2609186"/>
              <a:gd name="connsiteY55" fmla="*/ 112760 h 1748520"/>
              <a:gd name="connsiteX56" fmla="*/ 1574800 w 2609186"/>
              <a:gd name="connsiteY56" fmla="*/ 72120 h 1748520"/>
              <a:gd name="connsiteX57" fmla="*/ 1503680 w 2609186"/>
              <a:gd name="connsiteY57" fmla="*/ 51800 h 1748520"/>
              <a:gd name="connsiteX58" fmla="*/ 1452880 w 2609186"/>
              <a:gd name="connsiteY58" fmla="*/ 41640 h 1748520"/>
              <a:gd name="connsiteX59" fmla="*/ 1371600 w 2609186"/>
              <a:gd name="connsiteY59" fmla="*/ 21320 h 1748520"/>
              <a:gd name="connsiteX60" fmla="*/ 1320800 w 2609186"/>
              <a:gd name="connsiteY60" fmla="*/ 11160 h 1748520"/>
              <a:gd name="connsiteX61" fmla="*/ 1280160 w 2609186"/>
              <a:gd name="connsiteY61" fmla="*/ 1000 h 1748520"/>
              <a:gd name="connsiteX62" fmla="*/ 1198880 w 2609186"/>
              <a:gd name="connsiteY62" fmla="*/ 1000 h 1748520"/>
              <a:gd name="connsiteX63" fmla="*/ 335280 w 2609186"/>
              <a:gd name="connsiteY63" fmla="*/ 163560 h 1748520"/>
              <a:gd name="connsiteX0" fmla="*/ 335280 w 2601178"/>
              <a:gd name="connsiteY0" fmla="*/ 163560 h 1748520"/>
              <a:gd name="connsiteX1" fmla="*/ 335280 w 2601178"/>
              <a:gd name="connsiteY1" fmla="*/ 163560 h 1748520"/>
              <a:gd name="connsiteX2" fmla="*/ 254000 w 2601178"/>
              <a:gd name="connsiteY2" fmla="*/ 275320 h 1748520"/>
              <a:gd name="connsiteX3" fmla="*/ 223520 w 2601178"/>
              <a:gd name="connsiteY3" fmla="*/ 295640 h 1748520"/>
              <a:gd name="connsiteX4" fmla="*/ 193040 w 2601178"/>
              <a:gd name="connsiteY4" fmla="*/ 326120 h 1748520"/>
              <a:gd name="connsiteX5" fmla="*/ 152400 w 2601178"/>
              <a:gd name="connsiteY5" fmla="*/ 346440 h 1748520"/>
              <a:gd name="connsiteX6" fmla="*/ 121920 w 2601178"/>
              <a:gd name="connsiteY6" fmla="*/ 366760 h 1748520"/>
              <a:gd name="connsiteX7" fmla="*/ 111760 w 2601178"/>
              <a:gd name="connsiteY7" fmla="*/ 397240 h 1748520"/>
              <a:gd name="connsiteX8" fmla="*/ 91440 w 2601178"/>
              <a:gd name="connsiteY8" fmla="*/ 519160 h 1748520"/>
              <a:gd name="connsiteX9" fmla="*/ 60960 w 2601178"/>
              <a:gd name="connsiteY9" fmla="*/ 620760 h 1748520"/>
              <a:gd name="connsiteX10" fmla="*/ 30480 w 2601178"/>
              <a:gd name="connsiteY10" fmla="*/ 732520 h 1748520"/>
              <a:gd name="connsiteX11" fmla="*/ 20320 w 2601178"/>
              <a:gd name="connsiteY11" fmla="*/ 813800 h 1748520"/>
              <a:gd name="connsiteX12" fmla="*/ 0 w 2601178"/>
              <a:gd name="connsiteY12" fmla="*/ 966200 h 1748520"/>
              <a:gd name="connsiteX13" fmla="*/ 20320 w 2601178"/>
              <a:gd name="connsiteY13" fmla="*/ 1291320 h 1748520"/>
              <a:gd name="connsiteX14" fmla="*/ 30480 w 2601178"/>
              <a:gd name="connsiteY14" fmla="*/ 1331960 h 1748520"/>
              <a:gd name="connsiteX15" fmla="*/ 60960 w 2601178"/>
              <a:gd name="connsiteY15" fmla="*/ 1372600 h 1748520"/>
              <a:gd name="connsiteX16" fmla="*/ 91440 w 2601178"/>
              <a:gd name="connsiteY16" fmla="*/ 1423400 h 1748520"/>
              <a:gd name="connsiteX17" fmla="*/ 111760 w 2601178"/>
              <a:gd name="connsiteY17" fmla="*/ 1474200 h 1748520"/>
              <a:gd name="connsiteX18" fmla="*/ 132080 w 2601178"/>
              <a:gd name="connsiteY18" fmla="*/ 1504680 h 1748520"/>
              <a:gd name="connsiteX19" fmla="*/ 152400 w 2601178"/>
              <a:gd name="connsiteY19" fmla="*/ 1545320 h 1748520"/>
              <a:gd name="connsiteX20" fmla="*/ 182880 w 2601178"/>
              <a:gd name="connsiteY20" fmla="*/ 1555480 h 1748520"/>
              <a:gd name="connsiteX21" fmla="*/ 213360 w 2601178"/>
              <a:gd name="connsiteY21" fmla="*/ 1585960 h 1748520"/>
              <a:gd name="connsiteX22" fmla="*/ 284480 w 2601178"/>
              <a:gd name="connsiteY22" fmla="*/ 1606280 h 1748520"/>
              <a:gd name="connsiteX23" fmla="*/ 629920 w 2601178"/>
              <a:gd name="connsiteY23" fmla="*/ 1585960 h 1748520"/>
              <a:gd name="connsiteX24" fmla="*/ 1127760 w 2601178"/>
              <a:gd name="connsiteY24" fmla="*/ 1606280 h 1748520"/>
              <a:gd name="connsiteX25" fmla="*/ 1209040 w 2601178"/>
              <a:gd name="connsiteY25" fmla="*/ 1616440 h 1748520"/>
              <a:gd name="connsiteX26" fmla="*/ 1422400 w 2601178"/>
              <a:gd name="connsiteY26" fmla="*/ 1667240 h 1748520"/>
              <a:gd name="connsiteX27" fmla="*/ 1544320 w 2601178"/>
              <a:gd name="connsiteY27" fmla="*/ 1687560 h 1748520"/>
              <a:gd name="connsiteX28" fmla="*/ 1635760 w 2601178"/>
              <a:gd name="connsiteY28" fmla="*/ 1707880 h 1748520"/>
              <a:gd name="connsiteX29" fmla="*/ 1737360 w 2601178"/>
              <a:gd name="connsiteY29" fmla="*/ 1748520 h 1748520"/>
              <a:gd name="connsiteX30" fmla="*/ 1899920 w 2601178"/>
              <a:gd name="connsiteY30" fmla="*/ 1728200 h 1748520"/>
              <a:gd name="connsiteX31" fmla="*/ 1950720 w 2601178"/>
              <a:gd name="connsiteY31" fmla="*/ 1697720 h 1748520"/>
              <a:gd name="connsiteX32" fmla="*/ 2042160 w 2601178"/>
              <a:gd name="connsiteY32" fmla="*/ 1667240 h 1748520"/>
              <a:gd name="connsiteX33" fmla="*/ 2133600 w 2601178"/>
              <a:gd name="connsiteY33" fmla="*/ 1626600 h 1748520"/>
              <a:gd name="connsiteX34" fmla="*/ 2204720 w 2601178"/>
              <a:gd name="connsiteY34" fmla="*/ 1585960 h 1748520"/>
              <a:gd name="connsiteX35" fmla="*/ 2286000 w 2601178"/>
              <a:gd name="connsiteY35" fmla="*/ 1565640 h 1748520"/>
              <a:gd name="connsiteX36" fmla="*/ 2336800 w 2601178"/>
              <a:gd name="connsiteY36" fmla="*/ 1535160 h 1748520"/>
              <a:gd name="connsiteX37" fmla="*/ 2529840 w 2601178"/>
              <a:gd name="connsiteY37" fmla="*/ 1474200 h 1748520"/>
              <a:gd name="connsiteX38" fmla="*/ 2560320 w 2601178"/>
              <a:gd name="connsiteY38" fmla="*/ 1453880 h 1748520"/>
              <a:gd name="connsiteX39" fmla="*/ 2590800 w 2601178"/>
              <a:gd name="connsiteY39" fmla="*/ 1443720 h 1748520"/>
              <a:gd name="connsiteX40" fmla="*/ 2479040 w 2601178"/>
              <a:gd name="connsiteY40" fmla="*/ 1423400 h 1748520"/>
              <a:gd name="connsiteX41" fmla="*/ 2600960 w 2601178"/>
              <a:gd name="connsiteY41" fmla="*/ 1220200 h 1748520"/>
              <a:gd name="connsiteX42" fmla="*/ 2509520 w 2601178"/>
              <a:gd name="connsiteY42" fmla="*/ 1159240 h 1748520"/>
              <a:gd name="connsiteX43" fmla="*/ 2509520 w 2601178"/>
              <a:gd name="connsiteY43" fmla="*/ 1118600 h 1748520"/>
              <a:gd name="connsiteX44" fmla="*/ 2468880 w 2601178"/>
              <a:gd name="connsiteY44" fmla="*/ 1088120 h 1748520"/>
              <a:gd name="connsiteX45" fmla="*/ 2387600 w 2601178"/>
              <a:gd name="connsiteY45" fmla="*/ 1047480 h 1748520"/>
              <a:gd name="connsiteX46" fmla="*/ 2316480 w 2601178"/>
              <a:gd name="connsiteY46" fmla="*/ 976360 h 1748520"/>
              <a:gd name="connsiteX47" fmla="*/ 2235200 w 2601178"/>
              <a:gd name="connsiteY47" fmla="*/ 864600 h 1748520"/>
              <a:gd name="connsiteX48" fmla="*/ 2214880 w 2601178"/>
              <a:gd name="connsiteY48" fmla="*/ 823960 h 1748520"/>
              <a:gd name="connsiteX49" fmla="*/ 2153920 w 2601178"/>
              <a:gd name="connsiteY49" fmla="*/ 752840 h 1748520"/>
              <a:gd name="connsiteX50" fmla="*/ 2001520 w 2601178"/>
              <a:gd name="connsiteY50" fmla="*/ 549640 h 1748520"/>
              <a:gd name="connsiteX51" fmla="*/ 1940560 w 2601178"/>
              <a:gd name="connsiteY51" fmla="*/ 498840 h 1748520"/>
              <a:gd name="connsiteX52" fmla="*/ 1869440 w 2601178"/>
              <a:gd name="connsiteY52" fmla="*/ 366760 h 1748520"/>
              <a:gd name="connsiteX53" fmla="*/ 1808480 w 2601178"/>
              <a:gd name="connsiteY53" fmla="*/ 305800 h 1748520"/>
              <a:gd name="connsiteX54" fmla="*/ 1757680 w 2601178"/>
              <a:gd name="connsiteY54" fmla="*/ 255000 h 1748520"/>
              <a:gd name="connsiteX55" fmla="*/ 1635760 w 2601178"/>
              <a:gd name="connsiteY55" fmla="*/ 112760 h 1748520"/>
              <a:gd name="connsiteX56" fmla="*/ 1574800 w 2601178"/>
              <a:gd name="connsiteY56" fmla="*/ 72120 h 1748520"/>
              <a:gd name="connsiteX57" fmla="*/ 1503680 w 2601178"/>
              <a:gd name="connsiteY57" fmla="*/ 51800 h 1748520"/>
              <a:gd name="connsiteX58" fmla="*/ 1452880 w 2601178"/>
              <a:gd name="connsiteY58" fmla="*/ 41640 h 1748520"/>
              <a:gd name="connsiteX59" fmla="*/ 1371600 w 2601178"/>
              <a:gd name="connsiteY59" fmla="*/ 21320 h 1748520"/>
              <a:gd name="connsiteX60" fmla="*/ 1320800 w 2601178"/>
              <a:gd name="connsiteY60" fmla="*/ 11160 h 1748520"/>
              <a:gd name="connsiteX61" fmla="*/ 1280160 w 2601178"/>
              <a:gd name="connsiteY61" fmla="*/ 1000 h 1748520"/>
              <a:gd name="connsiteX62" fmla="*/ 1198880 w 2601178"/>
              <a:gd name="connsiteY62" fmla="*/ 1000 h 1748520"/>
              <a:gd name="connsiteX63" fmla="*/ 335280 w 2601178"/>
              <a:gd name="connsiteY63" fmla="*/ 163560 h 1748520"/>
              <a:gd name="connsiteX0" fmla="*/ 335280 w 2593915"/>
              <a:gd name="connsiteY0" fmla="*/ 163560 h 1748520"/>
              <a:gd name="connsiteX1" fmla="*/ 335280 w 2593915"/>
              <a:gd name="connsiteY1" fmla="*/ 163560 h 1748520"/>
              <a:gd name="connsiteX2" fmla="*/ 254000 w 2593915"/>
              <a:gd name="connsiteY2" fmla="*/ 275320 h 1748520"/>
              <a:gd name="connsiteX3" fmla="*/ 223520 w 2593915"/>
              <a:gd name="connsiteY3" fmla="*/ 295640 h 1748520"/>
              <a:gd name="connsiteX4" fmla="*/ 193040 w 2593915"/>
              <a:gd name="connsiteY4" fmla="*/ 326120 h 1748520"/>
              <a:gd name="connsiteX5" fmla="*/ 152400 w 2593915"/>
              <a:gd name="connsiteY5" fmla="*/ 346440 h 1748520"/>
              <a:gd name="connsiteX6" fmla="*/ 121920 w 2593915"/>
              <a:gd name="connsiteY6" fmla="*/ 366760 h 1748520"/>
              <a:gd name="connsiteX7" fmla="*/ 111760 w 2593915"/>
              <a:gd name="connsiteY7" fmla="*/ 397240 h 1748520"/>
              <a:gd name="connsiteX8" fmla="*/ 91440 w 2593915"/>
              <a:gd name="connsiteY8" fmla="*/ 519160 h 1748520"/>
              <a:gd name="connsiteX9" fmla="*/ 60960 w 2593915"/>
              <a:gd name="connsiteY9" fmla="*/ 620760 h 1748520"/>
              <a:gd name="connsiteX10" fmla="*/ 30480 w 2593915"/>
              <a:gd name="connsiteY10" fmla="*/ 732520 h 1748520"/>
              <a:gd name="connsiteX11" fmla="*/ 20320 w 2593915"/>
              <a:gd name="connsiteY11" fmla="*/ 813800 h 1748520"/>
              <a:gd name="connsiteX12" fmla="*/ 0 w 2593915"/>
              <a:gd name="connsiteY12" fmla="*/ 966200 h 1748520"/>
              <a:gd name="connsiteX13" fmla="*/ 20320 w 2593915"/>
              <a:gd name="connsiteY13" fmla="*/ 1291320 h 1748520"/>
              <a:gd name="connsiteX14" fmla="*/ 30480 w 2593915"/>
              <a:gd name="connsiteY14" fmla="*/ 1331960 h 1748520"/>
              <a:gd name="connsiteX15" fmla="*/ 60960 w 2593915"/>
              <a:gd name="connsiteY15" fmla="*/ 1372600 h 1748520"/>
              <a:gd name="connsiteX16" fmla="*/ 91440 w 2593915"/>
              <a:gd name="connsiteY16" fmla="*/ 1423400 h 1748520"/>
              <a:gd name="connsiteX17" fmla="*/ 111760 w 2593915"/>
              <a:gd name="connsiteY17" fmla="*/ 1474200 h 1748520"/>
              <a:gd name="connsiteX18" fmla="*/ 132080 w 2593915"/>
              <a:gd name="connsiteY18" fmla="*/ 1504680 h 1748520"/>
              <a:gd name="connsiteX19" fmla="*/ 152400 w 2593915"/>
              <a:gd name="connsiteY19" fmla="*/ 1545320 h 1748520"/>
              <a:gd name="connsiteX20" fmla="*/ 182880 w 2593915"/>
              <a:gd name="connsiteY20" fmla="*/ 1555480 h 1748520"/>
              <a:gd name="connsiteX21" fmla="*/ 213360 w 2593915"/>
              <a:gd name="connsiteY21" fmla="*/ 1585960 h 1748520"/>
              <a:gd name="connsiteX22" fmla="*/ 284480 w 2593915"/>
              <a:gd name="connsiteY22" fmla="*/ 1606280 h 1748520"/>
              <a:gd name="connsiteX23" fmla="*/ 629920 w 2593915"/>
              <a:gd name="connsiteY23" fmla="*/ 1585960 h 1748520"/>
              <a:gd name="connsiteX24" fmla="*/ 1127760 w 2593915"/>
              <a:gd name="connsiteY24" fmla="*/ 1606280 h 1748520"/>
              <a:gd name="connsiteX25" fmla="*/ 1209040 w 2593915"/>
              <a:gd name="connsiteY25" fmla="*/ 1616440 h 1748520"/>
              <a:gd name="connsiteX26" fmla="*/ 1422400 w 2593915"/>
              <a:gd name="connsiteY26" fmla="*/ 1667240 h 1748520"/>
              <a:gd name="connsiteX27" fmla="*/ 1544320 w 2593915"/>
              <a:gd name="connsiteY27" fmla="*/ 1687560 h 1748520"/>
              <a:gd name="connsiteX28" fmla="*/ 1635760 w 2593915"/>
              <a:gd name="connsiteY28" fmla="*/ 1707880 h 1748520"/>
              <a:gd name="connsiteX29" fmla="*/ 1737360 w 2593915"/>
              <a:gd name="connsiteY29" fmla="*/ 1748520 h 1748520"/>
              <a:gd name="connsiteX30" fmla="*/ 1899920 w 2593915"/>
              <a:gd name="connsiteY30" fmla="*/ 1728200 h 1748520"/>
              <a:gd name="connsiteX31" fmla="*/ 1950720 w 2593915"/>
              <a:gd name="connsiteY31" fmla="*/ 1697720 h 1748520"/>
              <a:gd name="connsiteX32" fmla="*/ 2042160 w 2593915"/>
              <a:gd name="connsiteY32" fmla="*/ 1667240 h 1748520"/>
              <a:gd name="connsiteX33" fmla="*/ 2133600 w 2593915"/>
              <a:gd name="connsiteY33" fmla="*/ 1626600 h 1748520"/>
              <a:gd name="connsiteX34" fmla="*/ 2204720 w 2593915"/>
              <a:gd name="connsiteY34" fmla="*/ 1585960 h 1748520"/>
              <a:gd name="connsiteX35" fmla="*/ 2286000 w 2593915"/>
              <a:gd name="connsiteY35" fmla="*/ 1565640 h 1748520"/>
              <a:gd name="connsiteX36" fmla="*/ 2336800 w 2593915"/>
              <a:gd name="connsiteY36" fmla="*/ 1535160 h 1748520"/>
              <a:gd name="connsiteX37" fmla="*/ 2529840 w 2593915"/>
              <a:gd name="connsiteY37" fmla="*/ 1474200 h 1748520"/>
              <a:gd name="connsiteX38" fmla="*/ 2560320 w 2593915"/>
              <a:gd name="connsiteY38" fmla="*/ 1453880 h 1748520"/>
              <a:gd name="connsiteX39" fmla="*/ 2590800 w 2593915"/>
              <a:gd name="connsiteY39" fmla="*/ 1443720 h 1748520"/>
              <a:gd name="connsiteX40" fmla="*/ 2479040 w 2593915"/>
              <a:gd name="connsiteY40" fmla="*/ 1423400 h 1748520"/>
              <a:gd name="connsiteX41" fmla="*/ 2550160 w 2593915"/>
              <a:gd name="connsiteY41" fmla="*/ 1220200 h 1748520"/>
              <a:gd name="connsiteX42" fmla="*/ 2509520 w 2593915"/>
              <a:gd name="connsiteY42" fmla="*/ 1159240 h 1748520"/>
              <a:gd name="connsiteX43" fmla="*/ 2509520 w 2593915"/>
              <a:gd name="connsiteY43" fmla="*/ 1118600 h 1748520"/>
              <a:gd name="connsiteX44" fmla="*/ 2468880 w 2593915"/>
              <a:gd name="connsiteY44" fmla="*/ 1088120 h 1748520"/>
              <a:gd name="connsiteX45" fmla="*/ 2387600 w 2593915"/>
              <a:gd name="connsiteY45" fmla="*/ 1047480 h 1748520"/>
              <a:gd name="connsiteX46" fmla="*/ 2316480 w 2593915"/>
              <a:gd name="connsiteY46" fmla="*/ 976360 h 1748520"/>
              <a:gd name="connsiteX47" fmla="*/ 2235200 w 2593915"/>
              <a:gd name="connsiteY47" fmla="*/ 864600 h 1748520"/>
              <a:gd name="connsiteX48" fmla="*/ 2214880 w 2593915"/>
              <a:gd name="connsiteY48" fmla="*/ 823960 h 1748520"/>
              <a:gd name="connsiteX49" fmla="*/ 2153920 w 2593915"/>
              <a:gd name="connsiteY49" fmla="*/ 752840 h 1748520"/>
              <a:gd name="connsiteX50" fmla="*/ 2001520 w 2593915"/>
              <a:gd name="connsiteY50" fmla="*/ 549640 h 1748520"/>
              <a:gd name="connsiteX51" fmla="*/ 1940560 w 2593915"/>
              <a:gd name="connsiteY51" fmla="*/ 498840 h 1748520"/>
              <a:gd name="connsiteX52" fmla="*/ 1869440 w 2593915"/>
              <a:gd name="connsiteY52" fmla="*/ 366760 h 1748520"/>
              <a:gd name="connsiteX53" fmla="*/ 1808480 w 2593915"/>
              <a:gd name="connsiteY53" fmla="*/ 305800 h 1748520"/>
              <a:gd name="connsiteX54" fmla="*/ 1757680 w 2593915"/>
              <a:gd name="connsiteY54" fmla="*/ 255000 h 1748520"/>
              <a:gd name="connsiteX55" fmla="*/ 1635760 w 2593915"/>
              <a:gd name="connsiteY55" fmla="*/ 112760 h 1748520"/>
              <a:gd name="connsiteX56" fmla="*/ 1574800 w 2593915"/>
              <a:gd name="connsiteY56" fmla="*/ 72120 h 1748520"/>
              <a:gd name="connsiteX57" fmla="*/ 1503680 w 2593915"/>
              <a:gd name="connsiteY57" fmla="*/ 51800 h 1748520"/>
              <a:gd name="connsiteX58" fmla="*/ 1452880 w 2593915"/>
              <a:gd name="connsiteY58" fmla="*/ 41640 h 1748520"/>
              <a:gd name="connsiteX59" fmla="*/ 1371600 w 2593915"/>
              <a:gd name="connsiteY59" fmla="*/ 21320 h 1748520"/>
              <a:gd name="connsiteX60" fmla="*/ 1320800 w 2593915"/>
              <a:gd name="connsiteY60" fmla="*/ 11160 h 1748520"/>
              <a:gd name="connsiteX61" fmla="*/ 1280160 w 2593915"/>
              <a:gd name="connsiteY61" fmla="*/ 1000 h 1748520"/>
              <a:gd name="connsiteX62" fmla="*/ 1198880 w 2593915"/>
              <a:gd name="connsiteY62" fmla="*/ 1000 h 1748520"/>
              <a:gd name="connsiteX63" fmla="*/ 335280 w 2593915"/>
              <a:gd name="connsiteY63" fmla="*/ 163560 h 1748520"/>
              <a:gd name="connsiteX0" fmla="*/ 335280 w 2560534"/>
              <a:gd name="connsiteY0" fmla="*/ 163560 h 1748520"/>
              <a:gd name="connsiteX1" fmla="*/ 335280 w 2560534"/>
              <a:gd name="connsiteY1" fmla="*/ 163560 h 1748520"/>
              <a:gd name="connsiteX2" fmla="*/ 254000 w 2560534"/>
              <a:gd name="connsiteY2" fmla="*/ 275320 h 1748520"/>
              <a:gd name="connsiteX3" fmla="*/ 223520 w 2560534"/>
              <a:gd name="connsiteY3" fmla="*/ 295640 h 1748520"/>
              <a:gd name="connsiteX4" fmla="*/ 193040 w 2560534"/>
              <a:gd name="connsiteY4" fmla="*/ 326120 h 1748520"/>
              <a:gd name="connsiteX5" fmla="*/ 152400 w 2560534"/>
              <a:gd name="connsiteY5" fmla="*/ 346440 h 1748520"/>
              <a:gd name="connsiteX6" fmla="*/ 121920 w 2560534"/>
              <a:gd name="connsiteY6" fmla="*/ 366760 h 1748520"/>
              <a:gd name="connsiteX7" fmla="*/ 111760 w 2560534"/>
              <a:gd name="connsiteY7" fmla="*/ 397240 h 1748520"/>
              <a:gd name="connsiteX8" fmla="*/ 91440 w 2560534"/>
              <a:gd name="connsiteY8" fmla="*/ 519160 h 1748520"/>
              <a:gd name="connsiteX9" fmla="*/ 60960 w 2560534"/>
              <a:gd name="connsiteY9" fmla="*/ 620760 h 1748520"/>
              <a:gd name="connsiteX10" fmla="*/ 30480 w 2560534"/>
              <a:gd name="connsiteY10" fmla="*/ 732520 h 1748520"/>
              <a:gd name="connsiteX11" fmla="*/ 20320 w 2560534"/>
              <a:gd name="connsiteY11" fmla="*/ 813800 h 1748520"/>
              <a:gd name="connsiteX12" fmla="*/ 0 w 2560534"/>
              <a:gd name="connsiteY12" fmla="*/ 966200 h 1748520"/>
              <a:gd name="connsiteX13" fmla="*/ 20320 w 2560534"/>
              <a:gd name="connsiteY13" fmla="*/ 1291320 h 1748520"/>
              <a:gd name="connsiteX14" fmla="*/ 30480 w 2560534"/>
              <a:gd name="connsiteY14" fmla="*/ 1331960 h 1748520"/>
              <a:gd name="connsiteX15" fmla="*/ 60960 w 2560534"/>
              <a:gd name="connsiteY15" fmla="*/ 1372600 h 1748520"/>
              <a:gd name="connsiteX16" fmla="*/ 91440 w 2560534"/>
              <a:gd name="connsiteY16" fmla="*/ 1423400 h 1748520"/>
              <a:gd name="connsiteX17" fmla="*/ 111760 w 2560534"/>
              <a:gd name="connsiteY17" fmla="*/ 1474200 h 1748520"/>
              <a:gd name="connsiteX18" fmla="*/ 132080 w 2560534"/>
              <a:gd name="connsiteY18" fmla="*/ 1504680 h 1748520"/>
              <a:gd name="connsiteX19" fmla="*/ 152400 w 2560534"/>
              <a:gd name="connsiteY19" fmla="*/ 1545320 h 1748520"/>
              <a:gd name="connsiteX20" fmla="*/ 182880 w 2560534"/>
              <a:gd name="connsiteY20" fmla="*/ 1555480 h 1748520"/>
              <a:gd name="connsiteX21" fmla="*/ 213360 w 2560534"/>
              <a:gd name="connsiteY21" fmla="*/ 1585960 h 1748520"/>
              <a:gd name="connsiteX22" fmla="*/ 284480 w 2560534"/>
              <a:gd name="connsiteY22" fmla="*/ 1606280 h 1748520"/>
              <a:gd name="connsiteX23" fmla="*/ 629920 w 2560534"/>
              <a:gd name="connsiteY23" fmla="*/ 1585960 h 1748520"/>
              <a:gd name="connsiteX24" fmla="*/ 1127760 w 2560534"/>
              <a:gd name="connsiteY24" fmla="*/ 1606280 h 1748520"/>
              <a:gd name="connsiteX25" fmla="*/ 1209040 w 2560534"/>
              <a:gd name="connsiteY25" fmla="*/ 1616440 h 1748520"/>
              <a:gd name="connsiteX26" fmla="*/ 1422400 w 2560534"/>
              <a:gd name="connsiteY26" fmla="*/ 1667240 h 1748520"/>
              <a:gd name="connsiteX27" fmla="*/ 1544320 w 2560534"/>
              <a:gd name="connsiteY27" fmla="*/ 1687560 h 1748520"/>
              <a:gd name="connsiteX28" fmla="*/ 1635760 w 2560534"/>
              <a:gd name="connsiteY28" fmla="*/ 1707880 h 1748520"/>
              <a:gd name="connsiteX29" fmla="*/ 1737360 w 2560534"/>
              <a:gd name="connsiteY29" fmla="*/ 1748520 h 1748520"/>
              <a:gd name="connsiteX30" fmla="*/ 1899920 w 2560534"/>
              <a:gd name="connsiteY30" fmla="*/ 1728200 h 1748520"/>
              <a:gd name="connsiteX31" fmla="*/ 1950720 w 2560534"/>
              <a:gd name="connsiteY31" fmla="*/ 1697720 h 1748520"/>
              <a:gd name="connsiteX32" fmla="*/ 2042160 w 2560534"/>
              <a:gd name="connsiteY32" fmla="*/ 1667240 h 1748520"/>
              <a:gd name="connsiteX33" fmla="*/ 2133600 w 2560534"/>
              <a:gd name="connsiteY33" fmla="*/ 1626600 h 1748520"/>
              <a:gd name="connsiteX34" fmla="*/ 2204720 w 2560534"/>
              <a:gd name="connsiteY34" fmla="*/ 1585960 h 1748520"/>
              <a:gd name="connsiteX35" fmla="*/ 2286000 w 2560534"/>
              <a:gd name="connsiteY35" fmla="*/ 1565640 h 1748520"/>
              <a:gd name="connsiteX36" fmla="*/ 2336800 w 2560534"/>
              <a:gd name="connsiteY36" fmla="*/ 1535160 h 1748520"/>
              <a:gd name="connsiteX37" fmla="*/ 2529840 w 2560534"/>
              <a:gd name="connsiteY37" fmla="*/ 1474200 h 1748520"/>
              <a:gd name="connsiteX38" fmla="*/ 2560320 w 2560534"/>
              <a:gd name="connsiteY38" fmla="*/ 1453880 h 1748520"/>
              <a:gd name="connsiteX39" fmla="*/ 2540000 w 2560534"/>
              <a:gd name="connsiteY39" fmla="*/ 1443720 h 1748520"/>
              <a:gd name="connsiteX40" fmla="*/ 2479040 w 2560534"/>
              <a:gd name="connsiteY40" fmla="*/ 1423400 h 1748520"/>
              <a:gd name="connsiteX41" fmla="*/ 2550160 w 2560534"/>
              <a:gd name="connsiteY41" fmla="*/ 1220200 h 1748520"/>
              <a:gd name="connsiteX42" fmla="*/ 2509520 w 2560534"/>
              <a:gd name="connsiteY42" fmla="*/ 1159240 h 1748520"/>
              <a:gd name="connsiteX43" fmla="*/ 2509520 w 2560534"/>
              <a:gd name="connsiteY43" fmla="*/ 1118600 h 1748520"/>
              <a:gd name="connsiteX44" fmla="*/ 2468880 w 2560534"/>
              <a:gd name="connsiteY44" fmla="*/ 1088120 h 1748520"/>
              <a:gd name="connsiteX45" fmla="*/ 2387600 w 2560534"/>
              <a:gd name="connsiteY45" fmla="*/ 1047480 h 1748520"/>
              <a:gd name="connsiteX46" fmla="*/ 2316480 w 2560534"/>
              <a:gd name="connsiteY46" fmla="*/ 976360 h 1748520"/>
              <a:gd name="connsiteX47" fmla="*/ 2235200 w 2560534"/>
              <a:gd name="connsiteY47" fmla="*/ 864600 h 1748520"/>
              <a:gd name="connsiteX48" fmla="*/ 2214880 w 2560534"/>
              <a:gd name="connsiteY48" fmla="*/ 823960 h 1748520"/>
              <a:gd name="connsiteX49" fmla="*/ 2153920 w 2560534"/>
              <a:gd name="connsiteY49" fmla="*/ 752840 h 1748520"/>
              <a:gd name="connsiteX50" fmla="*/ 2001520 w 2560534"/>
              <a:gd name="connsiteY50" fmla="*/ 549640 h 1748520"/>
              <a:gd name="connsiteX51" fmla="*/ 1940560 w 2560534"/>
              <a:gd name="connsiteY51" fmla="*/ 498840 h 1748520"/>
              <a:gd name="connsiteX52" fmla="*/ 1869440 w 2560534"/>
              <a:gd name="connsiteY52" fmla="*/ 366760 h 1748520"/>
              <a:gd name="connsiteX53" fmla="*/ 1808480 w 2560534"/>
              <a:gd name="connsiteY53" fmla="*/ 305800 h 1748520"/>
              <a:gd name="connsiteX54" fmla="*/ 1757680 w 2560534"/>
              <a:gd name="connsiteY54" fmla="*/ 255000 h 1748520"/>
              <a:gd name="connsiteX55" fmla="*/ 1635760 w 2560534"/>
              <a:gd name="connsiteY55" fmla="*/ 112760 h 1748520"/>
              <a:gd name="connsiteX56" fmla="*/ 1574800 w 2560534"/>
              <a:gd name="connsiteY56" fmla="*/ 72120 h 1748520"/>
              <a:gd name="connsiteX57" fmla="*/ 1503680 w 2560534"/>
              <a:gd name="connsiteY57" fmla="*/ 51800 h 1748520"/>
              <a:gd name="connsiteX58" fmla="*/ 1452880 w 2560534"/>
              <a:gd name="connsiteY58" fmla="*/ 41640 h 1748520"/>
              <a:gd name="connsiteX59" fmla="*/ 1371600 w 2560534"/>
              <a:gd name="connsiteY59" fmla="*/ 21320 h 1748520"/>
              <a:gd name="connsiteX60" fmla="*/ 1320800 w 2560534"/>
              <a:gd name="connsiteY60" fmla="*/ 11160 h 1748520"/>
              <a:gd name="connsiteX61" fmla="*/ 1280160 w 2560534"/>
              <a:gd name="connsiteY61" fmla="*/ 1000 h 1748520"/>
              <a:gd name="connsiteX62" fmla="*/ 1198880 w 2560534"/>
              <a:gd name="connsiteY62" fmla="*/ 1000 h 1748520"/>
              <a:gd name="connsiteX63" fmla="*/ 335280 w 2560534"/>
              <a:gd name="connsiteY63" fmla="*/ 163560 h 17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60534" h="1748520">
                <a:moveTo>
                  <a:pt x="335280" y="163560"/>
                </a:moveTo>
                <a:lnTo>
                  <a:pt x="335280" y="163560"/>
                </a:lnTo>
                <a:cubicBezTo>
                  <a:pt x="308187" y="200813"/>
                  <a:pt x="283754" y="240156"/>
                  <a:pt x="254000" y="275320"/>
                </a:cubicBezTo>
                <a:cubicBezTo>
                  <a:pt x="246113" y="284642"/>
                  <a:pt x="232901" y="287823"/>
                  <a:pt x="223520" y="295640"/>
                </a:cubicBezTo>
                <a:cubicBezTo>
                  <a:pt x="212482" y="304838"/>
                  <a:pt x="204732" y="317769"/>
                  <a:pt x="193040" y="326120"/>
                </a:cubicBezTo>
                <a:cubicBezTo>
                  <a:pt x="180715" y="334923"/>
                  <a:pt x="165550" y="338926"/>
                  <a:pt x="152400" y="346440"/>
                </a:cubicBezTo>
                <a:cubicBezTo>
                  <a:pt x="141798" y="352498"/>
                  <a:pt x="132080" y="359987"/>
                  <a:pt x="121920" y="366760"/>
                </a:cubicBezTo>
                <a:cubicBezTo>
                  <a:pt x="118533" y="376920"/>
                  <a:pt x="113860" y="386738"/>
                  <a:pt x="111760" y="397240"/>
                </a:cubicBezTo>
                <a:cubicBezTo>
                  <a:pt x="103680" y="437640"/>
                  <a:pt x="104469" y="480074"/>
                  <a:pt x="91440" y="519160"/>
                </a:cubicBezTo>
                <a:cubicBezTo>
                  <a:pt x="43151" y="664027"/>
                  <a:pt x="91670" y="513276"/>
                  <a:pt x="60960" y="620760"/>
                </a:cubicBezTo>
                <a:cubicBezTo>
                  <a:pt x="47670" y="667273"/>
                  <a:pt x="38529" y="668128"/>
                  <a:pt x="30480" y="732520"/>
                </a:cubicBezTo>
                <a:cubicBezTo>
                  <a:pt x="27093" y="759613"/>
                  <a:pt x="23178" y="786646"/>
                  <a:pt x="20320" y="813800"/>
                </a:cubicBezTo>
                <a:cubicBezTo>
                  <a:pt x="5780" y="951929"/>
                  <a:pt x="20396" y="884618"/>
                  <a:pt x="0" y="966200"/>
                </a:cubicBezTo>
                <a:cubicBezTo>
                  <a:pt x="6773" y="1074573"/>
                  <a:pt x="11303" y="1183110"/>
                  <a:pt x="20320" y="1291320"/>
                </a:cubicBezTo>
                <a:cubicBezTo>
                  <a:pt x="21480" y="1305235"/>
                  <a:pt x="24235" y="1319471"/>
                  <a:pt x="30480" y="1331960"/>
                </a:cubicBezTo>
                <a:cubicBezTo>
                  <a:pt x="38053" y="1347106"/>
                  <a:pt x="51567" y="1358511"/>
                  <a:pt x="60960" y="1372600"/>
                </a:cubicBezTo>
                <a:cubicBezTo>
                  <a:pt x="71914" y="1389031"/>
                  <a:pt x="82609" y="1405737"/>
                  <a:pt x="91440" y="1423400"/>
                </a:cubicBezTo>
                <a:cubicBezTo>
                  <a:pt x="99596" y="1439712"/>
                  <a:pt x="103604" y="1457888"/>
                  <a:pt x="111760" y="1474200"/>
                </a:cubicBezTo>
                <a:cubicBezTo>
                  <a:pt x="117221" y="1485122"/>
                  <a:pt x="126022" y="1494078"/>
                  <a:pt x="132080" y="1504680"/>
                </a:cubicBezTo>
                <a:cubicBezTo>
                  <a:pt x="139594" y="1517830"/>
                  <a:pt x="141690" y="1534610"/>
                  <a:pt x="152400" y="1545320"/>
                </a:cubicBezTo>
                <a:cubicBezTo>
                  <a:pt x="159973" y="1552893"/>
                  <a:pt x="172720" y="1552093"/>
                  <a:pt x="182880" y="1555480"/>
                </a:cubicBezTo>
                <a:cubicBezTo>
                  <a:pt x="193040" y="1565640"/>
                  <a:pt x="201405" y="1577990"/>
                  <a:pt x="213360" y="1585960"/>
                </a:cubicBezTo>
                <a:cubicBezTo>
                  <a:pt x="222105" y="1591790"/>
                  <a:pt x="279061" y="1604925"/>
                  <a:pt x="284480" y="1606280"/>
                </a:cubicBezTo>
                <a:cubicBezTo>
                  <a:pt x="399627" y="1599507"/>
                  <a:pt x="514584" y="1587458"/>
                  <a:pt x="629920" y="1585960"/>
                </a:cubicBezTo>
                <a:cubicBezTo>
                  <a:pt x="1202083" y="1578529"/>
                  <a:pt x="906897" y="1574728"/>
                  <a:pt x="1127760" y="1606280"/>
                </a:cubicBezTo>
                <a:cubicBezTo>
                  <a:pt x="1154790" y="1610141"/>
                  <a:pt x="1182107" y="1611951"/>
                  <a:pt x="1209040" y="1616440"/>
                </a:cubicBezTo>
                <a:cubicBezTo>
                  <a:pt x="1398417" y="1648003"/>
                  <a:pt x="1221515" y="1623569"/>
                  <a:pt x="1422400" y="1667240"/>
                </a:cubicBezTo>
                <a:cubicBezTo>
                  <a:pt x="1462660" y="1675992"/>
                  <a:pt x="1503746" y="1680400"/>
                  <a:pt x="1544320" y="1687560"/>
                </a:cubicBezTo>
                <a:cubicBezTo>
                  <a:pt x="1558322" y="1690031"/>
                  <a:pt x="1619194" y="1701964"/>
                  <a:pt x="1635760" y="1707880"/>
                </a:cubicBezTo>
                <a:cubicBezTo>
                  <a:pt x="1670111" y="1720148"/>
                  <a:pt x="1737360" y="1748520"/>
                  <a:pt x="1737360" y="1748520"/>
                </a:cubicBezTo>
                <a:cubicBezTo>
                  <a:pt x="1791547" y="1741747"/>
                  <a:pt x="1846797" y="1740848"/>
                  <a:pt x="1899920" y="1728200"/>
                </a:cubicBezTo>
                <a:cubicBezTo>
                  <a:pt x="1919130" y="1723626"/>
                  <a:pt x="1932569" y="1705499"/>
                  <a:pt x="1950720" y="1697720"/>
                </a:cubicBezTo>
                <a:cubicBezTo>
                  <a:pt x="1980251" y="1685064"/>
                  <a:pt x="2012216" y="1678885"/>
                  <a:pt x="2042160" y="1667240"/>
                </a:cubicBezTo>
                <a:cubicBezTo>
                  <a:pt x="2073247" y="1655151"/>
                  <a:pt x="2103767" y="1641517"/>
                  <a:pt x="2133600" y="1626600"/>
                </a:cubicBezTo>
                <a:cubicBezTo>
                  <a:pt x="2158022" y="1614389"/>
                  <a:pt x="2179369" y="1596101"/>
                  <a:pt x="2204720" y="1585960"/>
                </a:cubicBezTo>
                <a:cubicBezTo>
                  <a:pt x="2230650" y="1575588"/>
                  <a:pt x="2258907" y="1572413"/>
                  <a:pt x="2286000" y="1565640"/>
                </a:cubicBezTo>
                <a:cubicBezTo>
                  <a:pt x="2302933" y="1555480"/>
                  <a:pt x="2318600" y="1542823"/>
                  <a:pt x="2336800" y="1535160"/>
                </a:cubicBezTo>
                <a:cubicBezTo>
                  <a:pt x="2449477" y="1487717"/>
                  <a:pt x="2445389" y="1491090"/>
                  <a:pt x="2529840" y="1474200"/>
                </a:cubicBezTo>
                <a:cubicBezTo>
                  <a:pt x="2540000" y="1467427"/>
                  <a:pt x="2558627" y="1458960"/>
                  <a:pt x="2560320" y="1453880"/>
                </a:cubicBezTo>
                <a:cubicBezTo>
                  <a:pt x="2562013" y="1448800"/>
                  <a:pt x="2553547" y="1448800"/>
                  <a:pt x="2540000" y="1443720"/>
                </a:cubicBezTo>
                <a:cubicBezTo>
                  <a:pt x="2526453" y="1438640"/>
                  <a:pt x="2475653" y="1433560"/>
                  <a:pt x="2479040" y="1423400"/>
                </a:cubicBezTo>
                <a:cubicBezTo>
                  <a:pt x="2489771" y="1283899"/>
                  <a:pt x="2545080" y="1264227"/>
                  <a:pt x="2550160" y="1220200"/>
                </a:cubicBezTo>
                <a:cubicBezTo>
                  <a:pt x="2555240" y="1176173"/>
                  <a:pt x="2516293" y="1176173"/>
                  <a:pt x="2509520" y="1159240"/>
                </a:cubicBezTo>
                <a:cubicBezTo>
                  <a:pt x="2502747" y="1142307"/>
                  <a:pt x="2516293" y="1130453"/>
                  <a:pt x="2509520" y="1118600"/>
                </a:cubicBezTo>
                <a:cubicBezTo>
                  <a:pt x="2502747" y="1106747"/>
                  <a:pt x="2483507" y="1096652"/>
                  <a:pt x="2468880" y="1088120"/>
                </a:cubicBezTo>
                <a:cubicBezTo>
                  <a:pt x="2442715" y="1072857"/>
                  <a:pt x="2409019" y="1068899"/>
                  <a:pt x="2387600" y="1047480"/>
                </a:cubicBezTo>
                <a:cubicBezTo>
                  <a:pt x="2363893" y="1023773"/>
                  <a:pt x="2336596" y="1003181"/>
                  <a:pt x="2316480" y="976360"/>
                </a:cubicBezTo>
                <a:cubicBezTo>
                  <a:pt x="2313270" y="972079"/>
                  <a:pt x="2250842" y="891974"/>
                  <a:pt x="2235200" y="864600"/>
                </a:cubicBezTo>
                <a:cubicBezTo>
                  <a:pt x="2227686" y="851450"/>
                  <a:pt x="2222907" y="836803"/>
                  <a:pt x="2214880" y="823960"/>
                </a:cubicBezTo>
                <a:cubicBezTo>
                  <a:pt x="2165946" y="745665"/>
                  <a:pt x="2204718" y="817491"/>
                  <a:pt x="2153920" y="752840"/>
                </a:cubicBezTo>
                <a:cubicBezTo>
                  <a:pt x="2147806" y="745058"/>
                  <a:pt x="2018872" y="564100"/>
                  <a:pt x="2001520" y="549640"/>
                </a:cubicBezTo>
                <a:lnTo>
                  <a:pt x="1940560" y="498840"/>
                </a:lnTo>
                <a:cubicBezTo>
                  <a:pt x="1915821" y="441115"/>
                  <a:pt x="1909842" y="415243"/>
                  <a:pt x="1869440" y="366760"/>
                </a:cubicBezTo>
                <a:cubicBezTo>
                  <a:pt x="1851043" y="344684"/>
                  <a:pt x="1828800" y="326120"/>
                  <a:pt x="1808480" y="305800"/>
                </a:cubicBezTo>
                <a:cubicBezTo>
                  <a:pt x="1791547" y="288867"/>
                  <a:pt x="1772048" y="274158"/>
                  <a:pt x="1757680" y="255000"/>
                </a:cubicBezTo>
                <a:cubicBezTo>
                  <a:pt x="1712833" y="195204"/>
                  <a:pt x="1692365" y="159931"/>
                  <a:pt x="1635760" y="112760"/>
                </a:cubicBezTo>
                <a:cubicBezTo>
                  <a:pt x="1616999" y="97126"/>
                  <a:pt x="1597968" y="79843"/>
                  <a:pt x="1574800" y="72120"/>
                </a:cubicBezTo>
                <a:cubicBezTo>
                  <a:pt x="1540858" y="60806"/>
                  <a:pt x="1541952" y="60305"/>
                  <a:pt x="1503680" y="51800"/>
                </a:cubicBezTo>
                <a:cubicBezTo>
                  <a:pt x="1486823" y="48054"/>
                  <a:pt x="1469706" y="45523"/>
                  <a:pt x="1452880" y="41640"/>
                </a:cubicBezTo>
                <a:cubicBezTo>
                  <a:pt x="1425668" y="35360"/>
                  <a:pt x="1398812" y="27600"/>
                  <a:pt x="1371600" y="21320"/>
                </a:cubicBezTo>
                <a:cubicBezTo>
                  <a:pt x="1354774" y="17437"/>
                  <a:pt x="1337657" y="14906"/>
                  <a:pt x="1320800" y="11160"/>
                </a:cubicBezTo>
                <a:cubicBezTo>
                  <a:pt x="1307169" y="8131"/>
                  <a:pt x="1294075" y="2160"/>
                  <a:pt x="1280160" y="1000"/>
                </a:cubicBezTo>
                <a:cubicBezTo>
                  <a:pt x="1253160" y="-1250"/>
                  <a:pt x="1225973" y="1000"/>
                  <a:pt x="1198880" y="1000"/>
                </a:cubicBezTo>
                <a:lnTo>
                  <a:pt x="335280" y="16356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FFFFFF"/>
              </a:solidFill>
              <a:latin typeface="Arial"/>
            </a:endParaRPr>
          </a:p>
        </p:txBody>
      </p:sp>
      <p:sp>
        <p:nvSpPr>
          <p:cNvPr id="16" name="Freeform: Shape 15">
            <a:extLst>
              <a:ext uri="{FF2B5EF4-FFF2-40B4-BE49-F238E27FC236}">
                <a16:creationId xmlns:a16="http://schemas.microsoft.com/office/drawing/2014/main" id="{CB1A5D69-D1F6-4B2B-A564-B0960131519E}"/>
              </a:ext>
            </a:extLst>
          </p:cNvPr>
          <p:cNvSpPr/>
          <p:nvPr/>
        </p:nvSpPr>
        <p:spPr>
          <a:xfrm>
            <a:off x="3025140" y="1958340"/>
            <a:ext cx="1295400" cy="1744980"/>
          </a:xfrm>
          <a:custGeom>
            <a:avLst/>
            <a:gdLst>
              <a:gd name="connsiteX0" fmla="*/ 995680 w 1727200"/>
              <a:gd name="connsiteY0" fmla="*/ 2326640 h 2326640"/>
              <a:gd name="connsiteX1" fmla="*/ 995680 w 1727200"/>
              <a:gd name="connsiteY1" fmla="*/ 2326640 h 2326640"/>
              <a:gd name="connsiteX2" fmla="*/ 1066800 w 1727200"/>
              <a:gd name="connsiteY2" fmla="*/ 2092960 h 2326640"/>
              <a:gd name="connsiteX3" fmla="*/ 1076960 w 1727200"/>
              <a:gd name="connsiteY3" fmla="*/ 2032000 h 2326640"/>
              <a:gd name="connsiteX4" fmla="*/ 1087120 w 1727200"/>
              <a:gd name="connsiteY4" fmla="*/ 1981200 h 2326640"/>
              <a:gd name="connsiteX5" fmla="*/ 1097280 w 1727200"/>
              <a:gd name="connsiteY5" fmla="*/ 1899920 h 2326640"/>
              <a:gd name="connsiteX6" fmla="*/ 1107440 w 1727200"/>
              <a:gd name="connsiteY6" fmla="*/ 1849120 h 2326640"/>
              <a:gd name="connsiteX7" fmla="*/ 1127760 w 1727200"/>
              <a:gd name="connsiteY7" fmla="*/ 1818640 h 2326640"/>
              <a:gd name="connsiteX8" fmla="*/ 1168400 w 1727200"/>
              <a:gd name="connsiteY8" fmla="*/ 1757680 h 2326640"/>
              <a:gd name="connsiteX9" fmla="*/ 1239520 w 1727200"/>
              <a:gd name="connsiteY9" fmla="*/ 1706880 h 2326640"/>
              <a:gd name="connsiteX10" fmla="*/ 1259840 w 1727200"/>
              <a:gd name="connsiteY10" fmla="*/ 1676400 h 2326640"/>
              <a:gd name="connsiteX11" fmla="*/ 1310640 w 1727200"/>
              <a:gd name="connsiteY11" fmla="*/ 1615440 h 2326640"/>
              <a:gd name="connsiteX12" fmla="*/ 1381760 w 1727200"/>
              <a:gd name="connsiteY12" fmla="*/ 1493520 h 2326640"/>
              <a:gd name="connsiteX13" fmla="*/ 1463040 w 1727200"/>
              <a:gd name="connsiteY13" fmla="*/ 1442720 h 2326640"/>
              <a:gd name="connsiteX14" fmla="*/ 1503680 w 1727200"/>
              <a:gd name="connsiteY14" fmla="*/ 1412240 h 2326640"/>
              <a:gd name="connsiteX15" fmla="*/ 1574800 w 1727200"/>
              <a:gd name="connsiteY15" fmla="*/ 1351280 h 2326640"/>
              <a:gd name="connsiteX16" fmla="*/ 1584960 w 1727200"/>
              <a:gd name="connsiteY16" fmla="*/ 1320800 h 2326640"/>
              <a:gd name="connsiteX17" fmla="*/ 1595120 w 1727200"/>
              <a:gd name="connsiteY17" fmla="*/ 1280160 h 2326640"/>
              <a:gd name="connsiteX18" fmla="*/ 1615440 w 1727200"/>
              <a:gd name="connsiteY18" fmla="*/ 1249680 h 2326640"/>
              <a:gd name="connsiteX19" fmla="*/ 1625600 w 1727200"/>
              <a:gd name="connsiteY19" fmla="*/ 1219200 h 2326640"/>
              <a:gd name="connsiteX20" fmla="*/ 1727200 w 1727200"/>
              <a:gd name="connsiteY20" fmla="*/ 223520 h 2326640"/>
              <a:gd name="connsiteX21" fmla="*/ 426720 w 1727200"/>
              <a:gd name="connsiteY21" fmla="*/ 0 h 2326640"/>
              <a:gd name="connsiteX22" fmla="*/ 10160 w 1727200"/>
              <a:gd name="connsiteY22" fmla="*/ 243840 h 2326640"/>
              <a:gd name="connsiteX23" fmla="*/ 0 w 1727200"/>
              <a:gd name="connsiteY23" fmla="*/ 1168400 h 2326640"/>
              <a:gd name="connsiteX24" fmla="*/ 873760 w 1727200"/>
              <a:gd name="connsiteY24" fmla="*/ 2326640 h 2326640"/>
              <a:gd name="connsiteX25" fmla="*/ 995680 w 1727200"/>
              <a:gd name="connsiteY25" fmla="*/ 2326640 h 2326640"/>
              <a:gd name="connsiteX0" fmla="*/ 995680 w 1727200"/>
              <a:gd name="connsiteY0" fmla="*/ 2326640 h 2326640"/>
              <a:gd name="connsiteX1" fmla="*/ 995680 w 1727200"/>
              <a:gd name="connsiteY1" fmla="*/ 2326640 h 2326640"/>
              <a:gd name="connsiteX2" fmla="*/ 1066800 w 1727200"/>
              <a:gd name="connsiteY2" fmla="*/ 2092960 h 2326640"/>
              <a:gd name="connsiteX3" fmla="*/ 1076960 w 1727200"/>
              <a:gd name="connsiteY3" fmla="*/ 2032000 h 2326640"/>
              <a:gd name="connsiteX4" fmla="*/ 1087120 w 1727200"/>
              <a:gd name="connsiteY4" fmla="*/ 1981200 h 2326640"/>
              <a:gd name="connsiteX5" fmla="*/ 1097280 w 1727200"/>
              <a:gd name="connsiteY5" fmla="*/ 1899920 h 2326640"/>
              <a:gd name="connsiteX6" fmla="*/ 1107440 w 1727200"/>
              <a:gd name="connsiteY6" fmla="*/ 1849120 h 2326640"/>
              <a:gd name="connsiteX7" fmla="*/ 1127760 w 1727200"/>
              <a:gd name="connsiteY7" fmla="*/ 1818640 h 2326640"/>
              <a:gd name="connsiteX8" fmla="*/ 1168400 w 1727200"/>
              <a:gd name="connsiteY8" fmla="*/ 1757680 h 2326640"/>
              <a:gd name="connsiteX9" fmla="*/ 1239520 w 1727200"/>
              <a:gd name="connsiteY9" fmla="*/ 1706880 h 2326640"/>
              <a:gd name="connsiteX10" fmla="*/ 1259840 w 1727200"/>
              <a:gd name="connsiteY10" fmla="*/ 1676400 h 2326640"/>
              <a:gd name="connsiteX11" fmla="*/ 1310640 w 1727200"/>
              <a:gd name="connsiteY11" fmla="*/ 1615440 h 2326640"/>
              <a:gd name="connsiteX12" fmla="*/ 1381760 w 1727200"/>
              <a:gd name="connsiteY12" fmla="*/ 1493520 h 2326640"/>
              <a:gd name="connsiteX13" fmla="*/ 1463040 w 1727200"/>
              <a:gd name="connsiteY13" fmla="*/ 1442720 h 2326640"/>
              <a:gd name="connsiteX14" fmla="*/ 1503680 w 1727200"/>
              <a:gd name="connsiteY14" fmla="*/ 1412240 h 2326640"/>
              <a:gd name="connsiteX15" fmla="*/ 1574800 w 1727200"/>
              <a:gd name="connsiteY15" fmla="*/ 1351280 h 2326640"/>
              <a:gd name="connsiteX16" fmla="*/ 1584960 w 1727200"/>
              <a:gd name="connsiteY16" fmla="*/ 1320800 h 2326640"/>
              <a:gd name="connsiteX17" fmla="*/ 1595120 w 1727200"/>
              <a:gd name="connsiteY17" fmla="*/ 1280160 h 2326640"/>
              <a:gd name="connsiteX18" fmla="*/ 1615440 w 1727200"/>
              <a:gd name="connsiteY18" fmla="*/ 1249680 h 2326640"/>
              <a:gd name="connsiteX19" fmla="*/ 1686560 w 1727200"/>
              <a:gd name="connsiteY19" fmla="*/ 1219200 h 2326640"/>
              <a:gd name="connsiteX20" fmla="*/ 1727200 w 1727200"/>
              <a:gd name="connsiteY20" fmla="*/ 223520 h 2326640"/>
              <a:gd name="connsiteX21" fmla="*/ 426720 w 1727200"/>
              <a:gd name="connsiteY21" fmla="*/ 0 h 2326640"/>
              <a:gd name="connsiteX22" fmla="*/ 10160 w 1727200"/>
              <a:gd name="connsiteY22" fmla="*/ 243840 h 2326640"/>
              <a:gd name="connsiteX23" fmla="*/ 0 w 1727200"/>
              <a:gd name="connsiteY23" fmla="*/ 1168400 h 2326640"/>
              <a:gd name="connsiteX24" fmla="*/ 873760 w 1727200"/>
              <a:gd name="connsiteY24" fmla="*/ 2326640 h 2326640"/>
              <a:gd name="connsiteX25" fmla="*/ 995680 w 1727200"/>
              <a:gd name="connsiteY25" fmla="*/ 2326640 h 232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27200" h="2326640">
                <a:moveTo>
                  <a:pt x="995680" y="2326640"/>
                </a:moveTo>
                <a:lnTo>
                  <a:pt x="995680" y="2326640"/>
                </a:lnTo>
                <a:cubicBezTo>
                  <a:pt x="1019387" y="2248747"/>
                  <a:pt x="1045148" y="2171449"/>
                  <a:pt x="1066800" y="2092960"/>
                </a:cubicBezTo>
                <a:cubicBezTo>
                  <a:pt x="1072278" y="2073101"/>
                  <a:pt x="1073275" y="2052268"/>
                  <a:pt x="1076960" y="2032000"/>
                </a:cubicBezTo>
                <a:cubicBezTo>
                  <a:pt x="1080049" y="2015010"/>
                  <a:pt x="1084494" y="1998268"/>
                  <a:pt x="1087120" y="1981200"/>
                </a:cubicBezTo>
                <a:cubicBezTo>
                  <a:pt x="1091272" y="1954213"/>
                  <a:pt x="1093128" y="1926907"/>
                  <a:pt x="1097280" y="1899920"/>
                </a:cubicBezTo>
                <a:cubicBezTo>
                  <a:pt x="1099906" y="1882852"/>
                  <a:pt x="1101377" y="1865289"/>
                  <a:pt x="1107440" y="1849120"/>
                </a:cubicBezTo>
                <a:cubicBezTo>
                  <a:pt x="1111727" y="1837687"/>
                  <a:pt x="1122299" y="1829562"/>
                  <a:pt x="1127760" y="1818640"/>
                </a:cubicBezTo>
                <a:cubicBezTo>
                  <a:pt x="1147597" y="1778966"/>
                  <a:pt x="1123460" y="1789780"/>
                  <a:pt x="1168400" y="1757680"/>
                </a:cubicBezTo>
                <a:cubicBezTo>
                  <a:pt x="1227613" y="1715385"/>
                  <a:pt x="1192903" y="1762821"/>
                  <a:pt x="1239520" y="1706880"/>
                </a:cubicBezTo>
                <a:cubicBezTo>
                  <a:pt x="1247337" y="1697499"/>
                  <a:pt x="1252023" y="1685781"/>
                  <a:pt x="1259840" y="1676400"/>
                </a:cubicBezTo>
                <a:cubicBezTo>
                  <a:pt x="1287927" y="1642695"/>
                  <a:pt x="1291721" y="1653278"/>
                  <a:pt x="1310640" y="1615440"/>
                </a:cubicBezTo>
                <a:cubicBezTo>
                  <a:pt x="1335342" y="1566035"/>
                  <a:pt x="1304741" y="1539732"/>
                  <a:pt x="1381760" y="1493520"/>
                </a:cubicBezTo>
                <a:cubicBezTo>
                  <a:pt x="1411420" y="1475724"/>
                  <a:pt x="1435675" y="1462266"/>
                  <a:pt x="1463040" y="1442720"/>
                </a:cubicBezTo>
                <a:cubicBezTo>
                  <a:pt x="1476819" y="1432878"/>
                  <a:pt x="1490936" y="1423391"/>
                  <a:pt x="1503680" y="1412240"/>
                </a:cubicBezTo>
                <a:cubicBezTo>
                  <a:pt x="1582519" y="1343256"/>
                  <a:pt x="1509536" y="1394789"/>
                  <a:pt x="1574800" y="1351280"/>
                </a:cubicBezTo>
                <a:cubicBezTo>
                  <a:pt x="1578187" y="1341120"/>
                  <a:pt x="1582018" y="1331098"/>
                  <a:pt x="1584960" y="1320800"/>
                </a:cubicBezTo>
                <a:cubicBezTo>
                  <a:pt x="1588796" y="1307374"/>
                  <a:pt x="1589619" y="1292995"/>
                  <a:pt x="1595120" y="1280160"/>
                </a:cubicBezTo>
                <a:cubicBezTo>
                  <a:pt x="1599930" y="1268937"/>
                  <a:pt x="1600200" y="1259840"/>
                  <a:pt x="1615440" y="1249680"/>
                </a:cubicBezTo>
                <a:cubicBezTo>
                  <a:pt x="1630680" y="1239520"/>
                  <a:pt x="1686560" y="1219200"/>
                  <a:pt x="1686560" y="1219200"/>
                </a:cubicBezTo>
                <a:lnTo>
                  <a:pt x="1727200" y="223520"/>
                </a:lnTo>
                <a:lnTo>
                  <a:pt x="426720" y="0"/>
                </a:lnTo>
                <a:lnTo>
                  <a:pt x="10160" y="243840"/>
                </a:lnTo>
                <a:lnTo>
                  <a:pt x="0" y="1168400"/>
                </a:lnTo>
                <a:lnTo>
                  <a:pt x="873760" y="2326640"/>
                </a:lnTo>
                <a:lnTo>
                  <a:pt x="995680" y="232664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FFFFFF"/>
              </a:solidFill>
              <a:latin typeface="Arial"/>
            </a:endParaRPr>
          </a:p>
        </p:txBody>
      </p:sp>
      <p:sp>
        <p:nvSpPr>
          <p:cNvPr id="18" name="Freeform: Shape 17">
            <a:extLst>
              <a:ext uri="{FF2B5EF4-FFF2-40B4-BE49-F238E27FC236}">
                <a16:creationId xmlns:a16="http://schemas.microsoft.com/office/drawing/2014/main" id="{1B42D495-4D36-4C42-A3B6-D8ABFB87EFDC}"/>
              </a:ext>
            </a:extLst>
          </p:cNvPr>
          <p:cNvSpPr/>
          <p:nvPr/>
        </p:nvSpPr>
        <p:spPr>
          <a:xfrm>
            <a:off x="3893820" y="1546860"/>
            <a:ext cx="525780" cy="480060"/>
          </a:xfrm>
          <a:custGeom>
            <a:avLst/>
            <a:gdLst>
              <a:gd name="connsiteX0" fmla="*/ 589280 w 701040"/>
              <a:gd name="connsiteY0" fmla="*/ 0 h 640080"/>
              <a:gd name="connsiteX1" fmla="*/ 0 w 701040"/>
              <a:gd name="connsiteY1" fmla="*/ 518160 h 640080"/>
              <a:gd name="connsiteX2" fmla="*/ 50800 w 701040"/>
              <a:gd name="connsiteY2" fmla="*/ 640080 h 640080"/>
              <a:gd name="connsiteX3" fmla="*/ 457200 w 701040"/>
              <a:gd name="connsiteY3" fmla="*/ 426720 h 640080"/>
              <a:gd name="connsiteX4" fmla="*/ 701040 w 701040"/>
              <a:gd name="connsiteY4" fmla="*/ 152400 h 640080"/>
              <a:gd name="connsiteX5" fmla="*/ 589280 w 701040"/>
              <a:gd name="connsiteY5"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040" h="640080">
                <a:moveTo>
                  <a:pt x="589280" y="0"/>
                </a:moveTo>
                <a:lnTo>
                  <a:pt x="0" y="518160"/>
                </a:lnTo>
                <a:lnTo>
                  <a:pt x="50800" y="640080"/>
                </a:lnTo>
                <a:lnTo>
                  <a:pt x="457200" y="426720"/>
                </a:lnTo>
                <a:lnTo>
                  <a:pt x="701040" y="152400"/>
                </a:lnTo>
                <a:lnTo>
                  <a:pt x="58928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FFFFFF"/>
              </a:solidFill>
              <a:latin typeface="Arial"/>
            </a:endParaRPr>
          </a:p>
        </p:txBody>
      </p:sp>
      <p:sp>
        <p:nvSpPr>
          <p:cNvPr id="19" name="TextBox 18">
            <a:extLst>
              <a:ext uri="{FF2B5EF4-FFF2-40B4-BE49-F238E27FC236}">
                <a16:creationId xmlns:a16="http://schemas.microsoft.com/office/drawing/2014/main" id="{5C1A8D20-A8E5-4D76-BDDA-EB0938064A6A}"/>
              </a:ext>
            </a:extLst>
          </p:cNvPr>
          <p:cNvSpPr txBox="1"/>
          <p:nvPr/>
        </p:nvSpPr>
        <p:spPr>
          <a:xfrm>
            <a:off x="1943235" y="4393823"/>
            <a:ext cx="1608133" cy="300082"/>
          </a:xfrm>
          <a:prstGeom prst="rect">
            <a:avLst/>
          </a:prstGeom>
          <a:noFill/>
        </p:spPr>
        <p:txBody>
          <a:bodyPr wrap="none" rtlCol="0">
            <a:spAutoFit/>
          </a:bodyPr>
          <a:lstStyle/>
          <a:p>
            <a:pPr>
              <a:defRPr/>
            </a:pPr>
            <a:r>
              <a:rPr lang="en-US" dirty="0">
                <a:solidFill>
                  <a:srgbClr val="606060"/>
                </a:solidFill>
                <a:latin typeface="Arial"/>
              </a:rPr>
              <a:t>Antigen Spreading</a:t>
            </a:r>
          </a:p>
        </p:txBody>
      </p:sp>
    </p:spTree>
    <p:extLst>
      <p:ext uri="{BB962C8B-B14F-4D97-AF65-F5344CB8AC3E}">
        <p14:creationId xmlns:p14="http://schemas.microsoft.com/office/powerpoint/2010/main" val="75740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P spid="9" grpId="0"/>
      <p:bldP spid="12" grpId="0" animBg="1"/>
      <p:bldP spid="13" grpId="0" animBg="1"/>
      <p:bldP spid="4" grpId="0" animBg="1"/>
      <p:bldP spid="5" grpId="0" animBg="1"/>
      <p:bldP spid="10" grpId="0" animBg="1"/>
      <p:bldP spid="16" grpId="0" animBg="1"/>
      <p:bldP spid="18"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1FE19B-DF01-4D16-882E-2EF43B61EE34}"/>
              </a:ext>
            </a:extLst>
          </p:cNvPr>
          <p:cNvPicPr>
            <a:picLocks noChangeAspect="1"/>
          </p:cNvPicPr>
          <p:nvPr/>
        </p:nvPicPr>
        <p:blipFill>
          <a:blip r:embed="rId2"/>
          <a:stretch>
            <a:fillRect/>
          </a:stretch>
        </p:blipFill>
        <p:spPr>
          <a:xfrm>
            <a:off x="2373549" y="484828"/>
            <a:ext cx="4445540" cy="4536265"/>
          </a:xfrm>
          <a:prstGeom prst="rect">
            <a:avLst/>
          </a:prstGeom>
        </p:spPr>
      </p:pic>
      <p:sp>
        <p:nvSpPr>
          <p:cNvPr id="4" name="Title 3">
            <a:extLst>
              <a:ext uri="{FF2B5EF4-FFF2-40B4-BE49-F238E27FC236}">
                <a16:creationId xmlns:a16="http://schemas.microsoft.com/office/drawing/2014/main" id="{6F1C88AB-98F6-4A91-98CD-05AACB982221}"/>
              </a:ext>
            </a:extLst>
          </p:cNvPr>
          <p:cNvSpPr txBox="1">
            <a:spLocks/>
          </p:cNvSpPr>
          <p:nvPr/>
        </p:nvSpPr>
        <p:spPr bwMode="auto">
          <a:xfrm>
            <a:off x="1152293" y="57604"/>
            <a:ext cx="7010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51435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mj-ea"/>
                <a:cs typeface="+mj-cs"/>
              </a:rPr>
              <a:t>Requirements for Effective Immunotherapy</a:t>
            </a:r>
          </a:p>
        </p:txBody>
      </p:sp>
      <p:sp>
        <p:nvSpPr>
          <p:cNvPr id="5" name="TextBox 4">
            <a:extLst>
              <a:ext uri="{FF2B5EF4-FFF2-40B4-BE49-F238E27FC236}">
                <a16:creationId xmlns:a16="http://schemas.microsoft.com/office/drawing/2014/main" id="{BFC2AED8-603B-4231-9D51-52CF39718DE6}"/>
              </a:ext>
            </a:extLst>
          </p:cNvPr>
          <p:cNvSpPr txBox="1"/>
          <p:nvPr/>
        </p:nvSpPr>
        <p:spPr>
          <a:xfrm>
            <a:off x="5866087" y="4508631"/>
            <a:ext cx="3249608"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606060"/>
                </a:solidFill>
                <a:effectLst/>
                <a:uLnTx/>
                <a:uFillTx/>
                <a:latin typeface="Arial"/>
                <a:ea typeface="+mn-ea"/>
                <a:cs typeface="+mn-cs"/>
              </a:rPr>
              <a:t>Collins et al., Expert Rev Vaccines 2018</a:t>
            </a:r>
          </a:p>
        </p:txBody>
      </p:sp>
      <p:sp>
        <p:nvSpPr>
          <p:cNvPr id="2" name="Rectangle 1">
            <a:extLst>
              <a:ext uri="{FF2B5EF4-FFF2-40B4-BE49-F238E27FC236}">
                <a16:creationId xmlns:a16="http://schemas.microsoft.com/office/drawing/2014/main" id="{F05DDE92-050B-432E-A055-9D2B794D4243}"/>
              </a:ext>
            </a:extLst>
          </p:cNvPr>
          <p:cNvSpPr/>
          <p:nvPr/>
        </p:nvSpPr>
        <p:spPr>
          <a:xfrm>
            <a:off x="2140085" y="484828"/>
            <a:ext cx="5515583" cy="2190278"/>
          </a:xfrm>
          <a:prstGeom prst="rect">
            <a:avLst/>
          </a:prstGeom>
          <a:solidFill>
            <a:schemeClr val="bg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1625FAA-264D-4A61-A98A-168C6295825F}"/>
              </a:ext>
            </a:extLst>
          </p:cNvPr>
          <p:cNvCxnSpPr/>
          <p:nvPr/>
        </p:nvCxnSpPr>
        <p:spPr>
          <a:xfrm flipH="1">
            <a:off x="3269974" y="2763078"/>
            <a:ext cx="2596113" cy="2156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D4B7E84-7354-4E9A-A1A2-322C6F33F3BF}"/>
              </a:ext>
            </a:extLst>
          </p:cNvPr>
          <p:cNvCxnSpPr/>
          <p:nvPr/>
        </p:nvCxnSpPr>
        <p:spPr>
          <a:xfrm>
            <a:off x="3438939" y="2729592"/>
            <a:ext cx="2427148" cy="222376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2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Importance of PD-1/PD-L1 blockade</a:t>
            </a:r>
            <a:br>
              <a:rPr lang="en-GB" altLang="en-US" dirty="0"/>
            </a:br>
            <a:endParaRPr lang="en-GB" dirty="0"/>
          </a:p>
        </p:txBody>
      </p:sp>
      <p:sp>
        <p:nvSpPr>
          <p:cNvPr id="265218" name="Title 1"/>
          <p:cNvSpPr>
            <a:spLocks noGrp="1"/>
          </p:cNvSpPr>
          <p:nvPr/>
        </p:nvSpPr>
        <p:spPr bwMode="auto">
          <a:xfrm>
            <a:off x="1434704" y="320279"/>
            <a:ext cx="62674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00000"/>
              </a:buClr>
              <a:buChar char="•"/>
              <a:defRPr b="1">
                <a:solidFill>
                  <a:schemeClr val="tx1"/>
                </a:solidFill>
                <a:latin typeface="Arial" pitchFamily="34" charset="0"/>
                <a:ea typeface="MS PGothic" pitchFamily="34" charset="-128"/>
              </a:defRPr>
            </a:lvl1pPr>
            <a:lvl2pPr marL="742950" indent="-285750">
              <a:spcBef>
                <a:spcPct val="20000"/>
              </a:spcBef>
              <a:buClr>
                <a:srgbClr val="800000"/>
              </a:buClr>
              <a:buChar char="•"/>
              <a:defRPr>
                <a:solidFill>
                  <a:schemeClr val="tx1"/>
                </a:solidFill>
                <a:latin typeface="Arial" pitchFamily="34" charset="0"/>
                <a:ea typeface="MS PGothic" pitchFamily="34" charset="-128"/>
              </a:defRPr>
            </a:lvl2pPr>
            <a:lvl3pPr marL="1143000" indent="-228600">
              <a:spcBef>
                <a:spcPct val="20000"/>
              </a:spcBef>
              <a:buClr>
                <a:srgbClr val="800000"/>
              </a:buClr>
              <a:buChar char="•"/>
              <a:defRPr sz="1600">
                <a:solidFill>
                  <a:schemeClr val="tx1"/>
                </a:solidFill>
                <a:latin typeface="Arial" pitchFamily="34" charset="0"/>
                <a:ea typeface="MS PGothic" pitchFamily="34" charset="-128"/>
              </a:defRPr>
            </a:lvl3pPr>
            <a:lvl4pPr marL="1600200" indent="-228600">
              <a:spcBef>
                <a:spcPct val="20000"/>
              </a:spcBef>
              <a:buClr>
                <a:srgbClr val="800000"/>
              </a:buClr>
              <a:buChar char="•"/>
              <a:defRPr sz="1400">
                <a:solidFill>
                  <a:schemeClr val="tx1"/>
                </a:solidFill>
                <a:latin typeface="Arial" pitchFamily="34" charset="0"/>
                <a:ea typeface="MS PGothic" pitchFamily="34" charset="-128"/>
              </a:defRPr>
            </a:lvl4pPr>
            <a:lvl5pPr marL="2057400" indent="-228600">
              <a:spcBef>
                <a:spcPct val="20000"/>
              </a:spcBef>
              <a:buClr>
                <a:srgbClr val="800000"/>
              </a:buClr>
              <a:buChar char="•"/>
              <a:defRPr sz="1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Char char="•"/>
              <a:defRPr sz="1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Char char="•"/>
              <a:defRPr sz="1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Char char="•"/>
              <a:defRPr sz="1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Char char="•"/>
              <a:defRPr sz="1400">
                <a:solidFill>
                  <a:schemeClr val="tx1"/>
                </a:solidFill>
                <a:latin typeface="Arial" pitchFamily="34" charset="0"/>
                <a:ea typeface="MS PGothic" pitchFamily="34" charset="-128"/>
              </a:defRPr>
            </a:lvl9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GB" altLang="en-US" sz="1350" b="1" i="0" u="none" strike="noStrike" kern="0" cap="none" spc="0" normalizeH="0" baseline="0" noProof="0" dirty="0">
              <a:ln>
                <a:noFill/>
              </a:ln>
              <a:solidFill>
                <a:srgbClr val="000000"/>
              </a:solidFill>
              <a:effectLst/>
              <a:uLnTx/>
              <a:uFillTx/>
              <a:latin typeface="Klavika Light"/>
              <a:ea typeface="TitilliumText25L 800 wt"/>
              <a:cs typeface="TitilliumText25L 800 wt"/>
            </a:endParaRPr>
          </a:p>
        </p:txBody>
      </p:sp>
      <p:pic>
        <p:nvPicPr>
          <p:cNvPr id="28672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5667" y="1067992"/>
            <a:ext cx="5660231" cy="331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a:spLocks/>
          </p:cNvSpPr>
          <p:nvPr/>
        </p:nvSpPr>
        <p:spPr bwMode="auto">
          <a:xfrm>
            <a:off x="5479257" y="1843088"/>
            <a:ext cx="2064544" cy="2340769"/>
          </a:xfrm>
          <a:custGeom>
            <a:avLst/>
            <a:gdLst>
              <a:gd name="T0" fmla="*/ 46945 w 2753227"/>
              <a:gd name="T1" fmla="*/ 1716534 h 3121891"/>
              <a:gd name="T2" fmla="*/ 296192 w 2753227"/>
              <a:gd name="T3" fmla="*/ 1679620 h 3121891"/>
              <a:gd name="T4" fmla="*/ 563900 w 2753227"/>
              <a:gd name="T5" fmla="*/ 1651934 h 3121891"/>
              <a:gd name="T6" fmla="*/ 720833 w 2753227"/>
              <a:gd name="T7" fmla="*/ 1550419 h 3121891"/>
              <a:gd name="T8" fmla="*/ 674676 w 2753227"/>
              <a:gd name="T9" fmla="*/ 1421217 h 3121891"/>
              <a:gd name="T10" fmla="*/ 619288 w 2753227"/>
              <a:gd name="T11" fmla="*/ 1255101 h 3121891"/>
              <a:gd name="T12" fmla="*/ 628518 w 2753227"/>
              <a:gd name="T13" fmla="*/ 1088985 h 3121891"/>
              <a:gd name="T14" fmla="*/ 739294 w 2753227"/>
              <a:gd name="T15" fmla="*/ 1005926 h 3121891"/>
              <a:gd name="T16" fmla="*/ 813146 w 2753227"/>
              <a:gd name="T17" fmla="*/ 904410 h 3121891"/>
              <a:gd name="T18" fmla="*/ 850071 w 2753227"/>
              <a:gd name="T19" fmla="*/ 821352 h 3121891"/>
              <a:gd name="T20" fmla="*/ 905459 w 2753227"/>
              <a:gd name="T21" fmla="*/ 664466 h 3121891"/>
              <a:gd name="T22" fmla="*/ 970078 w 2753227"/>
              <a:gd name="T23" fmla="*/ 553720 h 3121891"/>
              <a:gd name="T24" fmla="*/ 1108548 w 2753227"/>
              <a:gd name="T25" fmla="*/ 378376 h 3121891"/>
              <a:gd name="T26" fmla="*/ 1210091 w 2753227"/>
              <a:gd name="T27" fmla="*/ 267632 h 3121891"/>
              <a:gd name="T28" fmla="*/ 1394719 w 2753227"/>
              <a:gd name="T29" fmla="*/ 166116 h 3121891"/>
              <a:gd name="T30" fmla="*/ 1560881 w 2753227"/>
              <a:gd name="T31" fmla="*/ 101516 h 3121891"/>
              <a:gd name="T32" fmla="*/ 1856282 w 2753227"/>
              <a:gd name="T33" fmla="*/ 55373 h 3121891"/>
              <a:gd name="T34" fmla="*/ 2050141 w 2753227"/>
              <a:gd name="T35" fmla="*/ 0 h 3121891"/>
              <a:gd name="T36" fmla="*/ 2253230 w 2753227"/>
              <a:gd name="T37" fmla="*/ 64600 h 3121891"/>
              <a:gd name="T38" fmla="*/ 2391701 w 2753227"/>
              <a:gd name="T39" fmla="*/ 258402 h 3121891"/>
              <a:gd name="T40" fmla="*/ 2502476 w 2753227"/>
              <a:gd name="T41" fmla="*/ 415291 h 3121891"/>
              <a:gd name="T42" fmla="*/ 2594790 w 2753227"/>
              <a:gd name="T43" fmla="*/ 562950 h 3121891"/>
              <a:gd name="T44" fmla="*/ 2714796 w 2753227"/>
              <a:gd name="T45" fmla="*/ 839810 h 3121891"/>
              <a:gd name="T46" fmla="*/ 2742490 w 2753227"/>
              <a:gd name="T47" fmla="*/ 1476588 h 3121891"/>
              <a:gd name="T48" fmla="*/ 2677871 w 2753227"/>
              <a:gd name="T49" fmla="*/ 1781136 h 3121891"/>
              <a:gd name="T50" fmla="*/ 2650178 w 2753227"/>
              <a:gd name="T51" fmla="*/ 1901107 h 3121891"/>
              <a:gd name="T52" fmla="*/ 2622484 w 2753227"/>
              <a:gd name="T53" fmla="*/ 2002623 h 3121891"/>
              <a:gd name="T54" fmla="*/ 2567095 w 2753227"/>
              <a:gd name="T55" fmla="*/ 2177969 h 3121891"/>
              <a:gd name="T56" fmla="*/ 2437855 w 2753227"/>
              <a:gd name="T57" fmla="*/ 2519430 h 3121891"/>
              <a:gd name="T58" fmla="*/ 2299388 w 2753227"/>
              <a:gd name="T59" fmla="*/ 2787061 h 3121891"/>
              <a:gd name="T60" fmla="*/ 2197842 w 2753227"/>
              <a:gd name="T61" fmla="*/ 2925491 h 3121891"/>
              <a:gd name="T62" fmla="*/ 2059371 w 2753227"/>
              <a:gd name="T63" fmla="*/ 3008549 h 3121891"/>
              <a:gd name="T64" fmla="*/ 1847052 w 2753227"/>
              <a:gd name="T65" fmla="*/ 3091608 h 3121891"/>
              <a:gd name="T66" fmla="*/ 1588575 w 2753227"/>
              <a:gd name="T67" fmla="*/ 3110065 h 3121891"/>
              <a:gd name="T68" fmla="*/ 1311637 w 2753227"/>
              <a:gd name="T69" fmla="*/ 3073150 h 3121891"/>
              <a:gd name="T70" fmla="*/ 868535 w 2753227"/>
              <a:gd name="T71" fmla="*/ 3008549 h 3121891"/>
              <a:gd name="T72" fmla="*/ 739294 w 2753227"/>
              <a:gd name="T73" fmla="*/ 2953177 h 3121891"/>
              <a:gd name="T74" fmla="*/ 526975 w 2753227"/>
              <a:gd name="T75" fmla="*/ 2768604 h 3121891"/>
              <a:gd name="T76" fmla="*/ 406968 w 2753227"/>
              <a:gd name="T77" fmla="*/ 2602487 h 3121891"/>
              <a:gd name="T78" fmla="*/ 323886 w 2753227"/>
              <a:gd name="T79" fmla="*/ 2491743 h 3121891"/>
              <a:gd name="T80" fmla="*/ 240804 w 2753227"/>
              <a:gd name="T81" fmla="*/ 2297940 h 3121891"/>
              <a:gd name="T82" fmla="*/ 74639 w 2753227"/>
              <a:gd name="T83" fmla="*/ 2159511 h 3121891"/>
              <a:gd name="T84" fmla="*/ 790 w 2753227"/>
              <a:gd name="T85" fmla="*/ 1928795 h 31218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53227" h="3121891">
                <a:moveTo>
                  <a:pt x="790" y="1930400"/>
                </a:moveTo>
                <a:cubicBezTo>
                  <a:pt x="-749" y="1891915"/>
                  <a:pt x="-1111" y="1824615"/>
                  <a:pt x="10027" y="1773382"/>
                </a:cubicBezTo>
                <a:cubicBezTo>
                  <a:pt x="14743" y="1751687"/>
                  <a:pt x="28499" y="1730278"/>
                  <a:pt x="46972" y="1717963"/>
                </a:cubicBezTo>
                <a:cubicBezTo>
                  <a:pt x="56208" y="1711806"/>
                  <a:pt x="64752" y="1704455"/>
                  <a:pt x="74681" y="1699491"/>
                </a:cubicBezTo>
                <a:cubicBezTo>
                  <a:pt x="83389" y="1695137"/>
                  <a:pt x="92688" y="1691063"/>
                  <a:pt x="102390" y="1690254"/>
                </a:cubicBezTo>
                <a:cubicBezTo>
                  <a:pt x="166894" y="1684879"/>
                  <a:pt x="231738" y="1684819"/>
                  <a:pt x="296354" y="1681018"/>
                </a:cubicBezTo>
                <a:cubicBezTo>
                  <a:pt x="336427" y="1678661"/>
                  <a:pt x="376484" y="1675776"/>
                  <a:pt x="416427" y="1671782"/>
                </a:cubicBezTo>
                <a:cubicBezTo>
                  <a:pt x="438089" y="1669616"/>
                  <a:pt x="459479" y="1665245"/>
                  <a:pt x="481081" y="1662545"/>
                </a:cubicBezTo>
                <a:cubicBezTo>
                  <a:pt x="508746" y="1659087"/>
                  <a:pt x="536500" y="1656388"/>
                  <a:pt x="564209" y="1653309"/>
                </a:cubicBezTo>
                <a:cubicBezTo>
                  <a:pt x="640688" y="1627816"/>
                  <a:pt x="603427" y="1645637"/>
                  <a:pt x="675045" y="1597891"/>
                </a:cubicBezTo>
                <a:lnTo>
                  <a:pt x="702754" y="1579418"/>
                </a:lnTo>
                <a:cubicBezTo>
                  <a:pt x="708912" y="1570182"/>
                  <a:pt x="714120" y="1560237"/>
                  <a:pt x="721227" y="1551709"/>
                </a:cubicBezTo>
                <a:cubicBezTo>
                  <a:pt x="740187" y="1528957"/>
                  <a:pt x="764719" y="1527566"/>
                  <a:pt x="739699" y="1496291"/>
                </a:cubicBezTo>
                <a:cubicBezTo>
                  <a:pt x="732764" y="1487623"/>
                  <a:pt x="721226" y="1483976"/>
                  <a:pt x="711990" y="1477818"/>
                </a:cubicBezTo>
                <a:cubicBezTo>
                  <a:pt x="699675" y="1459345"/>
                  <a:pt x="682066" y="1443462"/>
                  <a:pt x="675045" y="1422400"/>
                </a:cubicBezTo>
                <a:lnTo>
                  <a:pt x="638099" y="1311563"/>
                </a:lnTo>
                <a:lnTo>
                  <a:pt x="628863" y="1283854"/>
                </a:lnTo>
                <a:cubicBezTo>
                  <a:pt x="625784" y="1274618"/>
                  <a:pt x="625028" y="1264246"/>
                  <a:pt x="619627" y="1256145"/>
                </a:cubicBezTo>
                <a:lnTo>
                  <a:pt x="601154" y="1228436"/>
                </a:lnTo>
                <a:cubicBezTo>
                  <a:pt x="594996" y="1209963"/>
                  <a:pt x="576523" y="1191491"/>
                  <a:pt x="582681" y="1173018"/>
                </a:cubicBezTo>
                <a:cubicBezTo>
                  <a:pt x="597082" y="1129818"/>
                  <a:pt x="590752" y="1140706"/>
                  <a:pt x="628863" y="1089891"/>
                </a:cubicBezTo>
                <a:cubicBezTo>
                  <a:pt x="638099" y="1077576"/>
                  <a:pt x="644746" y="1062800"/>
                  <a:pt x="656572" y="1052945"/>
                </a:cubicBezTo>
                <a:cubicBezTo>
                  <a:pt x="664051" y="1046712"/>
                  <a:pt x="675045" y="1046788"/>
                  <a:pt x="684281" y="1043709"/>
                </a:cubicBezTo>
                <a:cubicBezTo>
                  <a:pt x="724239" y="983774"/>
                  <a:pt x="675469" y="1043466"/>
                  <a:pt x="739699" y="1006763"/>
                </a:cubicBezTo>
                <a:cubicBezTo>
                  <a:pt x="751040" y="1000282"/>
                  <a:pt x="757374" y="987416"/>
                  <a:pt x="767409" y="979054"/>
                </a:cubicBezTo>
                <a:cubicBezTo>
                  <a:pt x="775937" y="971948"/>
                  <a:pt x="785882" y="966739"/>
                  <a:pt x="795118" y="960582"/>
                </a:cubicBezTo>
                <a:lnTo>
                  <a:pt x="813590" y="905163"/>
                </a:lnTo>
                <a:cubicBezTo>
                  <a:pt x="816669" y="895927"/>
                  <a:pt x="817427" y="885555"/>
                  <a:pt x="822827" y="877454"/>
                </a:cubicBezTo>
                <a:cubicBezTo>
                  <a:pt x="828984" y="868218"/>
                  <a:pt x="836335" y="859674"/>
                  <a:pt x="841299" y="849745"/>
                </a:cubicBezTo>
                <a:cubicBezTo>
                  <a:pt x="845653" y="841037"/>
                  <a:pt x="845808" y="830547"/>
                  <a:pt x="850536" y="822036"/>
                </a:cubicBezTo>
                <a:cubicBezTo>
                  <a:pt x="861318" y="802629"/>
                  <a:pt x="887481" y="766618"/>
                  <a:pt x="887481" y="766618"/>
                </a:cubicBezTo>
                <a:cubicBezTo>
                  <a:pt x="890560" y="751224"/>
                  <a:pt x="893910" y="735882"/>
                  <a:pt x="896718" y="720436"/>
                </a:cubicBezTo>
                <a:cubicBezTo>
                  <a:pt x="900068" y="702011"/>
                  <a:pt x="901412" y="683186"/>
                  <a:pt x="905954" y="665018"/>
                </a:cubicBezTo>
                <a:cubicBezTo>
                  <a:pt x="910677" y="646127"/>
                  <a:pt x="910658" y="623369"/>
                  <a:pt x="924427" y="609600"/>
                </a:cubicBezTo>
                <a:cubicBezTo>
                  <a:pt x="933663" y="600364"/>
                  <a:pt x="943774" y="591926"/>
                  <a:pt x="952136" y="581891"/>
                </a:cubicBezTo>
                <a:cubicBezTo>
                  <a:pt x="959243" y="573363"/>
                  <a:pt x="963949" y="563063"/>
                  <a:pt x="970609" y="554182"/>
                </a:cubicBezTo>
                <a:cubicBezTo>
                  <a:pt x="982437" y="538411"/>
                  <a:pt x="995726" y="523771"/>
                  <a:pt x="1007554" y="508000"/>
                </a:cubicBezTo>
                <a:cubicBezTo>
                  <a:pt x="1038494" y="466746"/>
                  <a:pt x="1032155" y="455690"/>
                  <a:pt x="1081445" y="406400"/>
                </a:cubicBezTo>
                <a:cubicBezTo>
                  <a:pt x="1090681" y="397164"/>
                  <a:pt x="1100792" y="388726"/>
                  <a:pt x="1109154" y="378691"/>
                </a:cubicBezTo>
                <a:cubicBezTo>
                  <a:pt x="1116261" y="370163"/>
                  <a:pt x="1119778" y="358831"/>
                  <a:pt x="1127627" y="350982"/>
                </a:cubicBezTo>
                <a:cubicBezTo>
                  <a:pt x="1135476" y="343133"/>
                  <a:pt x="1146808" y="339616"/>
                  <a:pt x="1155336" y="332509"/>
                </a:cubicBezTo>
                <a:cubicBezTo>
                  <a:pt x="1215661" y="282238"/>
                  <a:pt x="1149598" y="329011"/>
                  <a:pt x="1210754" y="267854"/>
                </a:cubicBezTo>
                <a:cubicBezTo>
                  <a:pt x="1221639" y="256969"/>
                  <a:pt x="1235088" y="248973"/>
                  <a:pt x="1247699" y="240145"/>
                </a:cubicBezTo>
                <a:cubicBezTo>
                  <a:pt x="1308791" y="197381"/>
                  <a:pt x="1284375" y="207886"/>
                  <a:pt x="1340063" y="193963"/>
                </a:cubicBezTo>
                <a:cubicBezTo>
                  <a:pt x="1463086" y="111951"/>
                  <a:pt x="1280749" y="229994"/>
                  <a:pt x="1395481" y="166254"/>
                </a:cubicBezTo>
                <a:cubicBezTo>
                  <a:pt x="1414888" y="155472"/>
                  <a:pt x="1429837" y="136330"/>
                  <a:pt x="1450899" y="129309"/>
                </a:cubicBezTo>
                <a:cubicBezTo>
                  <a:pt x="1500412" y="112804"/>
                  <a:pt x="1457920" y="125695"/>
                  <a:pt x="1524790" y="110836"/>
                </a:cubicBezTo>
                <a:cubicBezTo>
                  <a:pt x="1537182" y="108082"/>
                  <a:pt x="1549530" y="105087"/>
                  <a:pt x="1561736" y="101600"/>
                </a:cubicBezTo>
                <a:cubicBezTo>
                  <a:pt x="1571097" y="98925"/>
                  <a:pt x="1579794" y="93650"/>
                  <a:pt x="1589445" y="92363"/>
                </a:cubicBezTo>
                <a:cubicBezTo>
                  <a:pt x="1626193" y="87463"/>
                  <a:pt x="1663336" y="86206"/>
                  <a:pt x="1700281" y="83127"/>
                </a:cubicBezTo>
                <a:cubicBezTo>
                  <a:pt x="1801219" y="57892"/>
                  <a:pt x="1748939" y="67458"/>
                  <a:pt x="1857299" y="55418"/>
                </a:cubicBezTo>
                <a:cubicBezTo>
                  <a:pt x="1922643" y="39083"/>
                  <a:pt x="1866631" y="52042"/>
                  <a:pt x="1949663" y="36945"/>
                </a:cubicBezTo>
                <a:cubicBezTo>
                  <a:pt x="1966232" y="33932"/>
                  <a:pt x="2005238" y="27630"/>
                  <a:pt x="2023554" y="18472"/>
                </a:cubicBezTo>
                <a:cubicBezTo>
                  <a:pt x="2033483" y="13508"/>
                  <a:pt x="2042027" y="6157"/>
                  <a:pt x="2051263" y="0"/>
                </a:cubicBezTo>
                <a:cubicBezTo>
                  <a:pt x="2135197" y="11990"/>
                  <a:pt x="2095262" y="2351"/>
                  <a:pt x="2171336" y="27709"/>
                </a:cubicBezTo>
                <a:cubicBezTo>
                  <a:pt x="2171341" y="27711"/>
                  <a:pt x="2226750" y="46179"/>
                  <a:pt x="2226754" y="46182"/>
                </a:cubicBezTo>
                <a:cubicBezTo>
                  <a:pt x="2235990" y="52339"/>
                  <a:pt x="2245935" y="57548"/>
                  <a:pt x="2254463" y="64654"/>
                </a:cubicBezTo>
                <a:cubicBezTo>
                  <a:pt x="2264498" y="73016"/>
                  <a:pt x="2271304" y="85117"/>
                  <a:pt x="2282172" y="92363"/>
                </a:cubicBezTo>
                <a:cubicBezTo>
                  <a:pt x="2290273" y="97764"/>
                  <a:pt x="2300645" y="98521"/>
                  <a:pt x="2309881" y="101600"/>
                </a:cubicBezTo>
                <a:cubicBezTo>
                  <a:pt x="2330763" y="153804"/>
                  <a:pt x="2354765" y="220373"/>
                  <a:pt x="2393009" y="258618"/>
                </a:cubicBezTo>
                <a:lnTo>
                  <a:pt x="2439190" y="304800"/>
                </a:lnTo>
                <a:cubicBezTo>
                  <a:pt x="2480714" y="408610"/>
                  <a:pt x="2431601" y="303412"/>
                  <a:pt x="2485372" y="378691"/>
                </a:cubicBezTo>
                <a:cubicBezTo>
                  <a:pt x="2493375" y="389895"/>
                  <a:pt x="2495842" y="404432"/>
                  <a:pt x="2503845" y="415636"/>
                </a:cubicBezTo>
                <a:cubicBezTo>
                  <a:pt x="2511437" y="426265"/>
                  <a:pt x="2523053" y="433427"/>
                  <a:pt x="2531554" y="443345"/>
                </a:cubicBezTo>
                <a:cubicBezTo>
                  <a:pt x="2534701" y="447016"/>
                  <a:pt x="2573239" y="497881"/>
                  <a:pt x="2577736" y="508000"/>
                </a:cubicBezTo>
                <a:cubicBezTo>
                  <a:pt x="2585644" y="525794"/>
                  <a:pt x="2588152" y="545691"/>
                  <a:pt x="2596209" y="563418"/>
                </a:cubicBezTo>
                <a:cubicBezTo>
                  <a:pt x="2618999" y="613556"/>
                  <a:pt x="2654273" y="658448"/>
                  <a:pt x="2670099" y="711200"/>
                </a:cubicBezTo>
                <a:cubicBezTo>
                  <a:pt x="2679336" y="741988"/>
                  <a:pt x="2686998" y="773292"/>
                  <a:pt x="2697809" y="803563"/>
                </a:cubicBezTo>
                <a:cubicBezTo>
                  <a:pt x="2702440" y="816530"/>
                  <a:pt x="2711167" y="827725"/>
                  <a:pt x="2716281" y="840509"/>
                </a:cubicBezTo>
                <a:cubicBezTo>
                  <a:pt x="2737192" y="892787"/>
                  <a:pt x="2734904" y="896827"/>
                  <a:pt x="2743990" y="951345"/>
                </a:cubicBezTo>
                <a:cubicBezTo>
                  <a:pt x="2747069" y="1040630"/>
                  <a:pt x="2753227" y="1129862"/>
                  <a:pt x="2753227" y="1219200"/>
                </a:cubicBezTo>
                <a:cubicBezTo>
                  <a:pt x="2753227" y="1305461"/>
                  <a:pt x="2751800" y="1391911"/>
                  <a:pt x="2743990" y="1477818"/>
                </a:cubicBezTo>
                <a:cubicBezTo>
                  <a:pt x="2742489" y="1494330"/>
                  <a:pt x="2730761" y="1508271"/>
                  <a:pt x="2725518" y="1524000"/>
                </a:cubicBezTo>
                <a:cubicBezTo>
                  <a:pt x="2700367" y="1599452"/>
                  <a:pt x="2735596" y="1522312"/>
                  <a:pt x="2697809" y="1597891"/>
                </a:cubicBezTo>
                <a:cubicBezTo>
                  <a:pt x="2674264" y="1715607"/>
                  <a:pt x="2705037" y="1551310"/>
                  <a:pt x="2679336" y="1782618"/>
                </a:cubicBezTo>
                <a:cubicBezTo>
                  <a:pt x="2678261" y="1792294"/>
                  <a:pt x="2672774" y="1800966"/>
                  <a:pt x="2670099" y="1810327"/>
                </a:cubicBezTo>
                <a:cubicBezTo>
                  <a:pt x="2666612" y="1822533"/>
                  <a:pt x="2663352" y="1834824"/>
                  <a:pt x="2660863" y="1847272"/>
                </a:cubicBezTo>
                <a:cubicBezTo>
                  <a:pt x="2657190" y="1865636"/>
                  <a:pt x="2655690" y="1884409"/>
                  <a:pt x="2651627" y="1902691"/>
                </a:cubicBezTo>
                <a:cubicBezTo>
                  <a:pt x="2649515" y="1912195"/>
                  <a:pt x="2644751" y="1920955"/>
                  <a:pt x="2642390" y="1930400"/>
                </a:cubicBezTo>
                <a:cubicBezTo>
                  <a:pt x="2638582" y="1945630"/>
                  <a:pt x="2636961" y="1961352"/>
                  <a:pt x="2633154" y="1976582"/>
                </a:cubicBezTo>
                <a:cubicBezTo>
                  <a:pt x="2630793" y="1986027"/>
                  <a:pt x="2625958" y="1994771"/>
                  <a:pt x="2623918" y="2004291"/>
                </a:cubicBezTo>
                <a:cubicBezTo>
                  <a:pt x="2616706" y="2037949"/>
                  <a:pt x="2614902" y="2072794"/>
                  <a:pt x="2605445" y="2105891"/>
                </a:cubicBezTo>
                <a:cubicBezTo>
                  <a:pt x="2602395" y="2116565"/>
                  <a:pt x="2591936" y="2123671"/>
                  <a:pt x="2586972" y="2133600"/>
                </a:cubicBezTo>
                <a:cubicBezTo>
                  <a:pt x="2579557" y="2148429"/>
                  <a:pt x="2574165" y="2164200"/>
                  <a:pt x="2568499" y="2179782"/>
                </a:cubicBezTo>
                <a:cubicBezTo>
                  <a:pt x="2561845" y="2198082"/>
                  <a:pt x="2555376" y="2216477"/>
                  <a:pt x="2550027" y="2235200"/>
                </a:cubicBezTo>
                <a:cubicBezTo>
                  <a:pt x="2530118" y="2304884"/>
                  <a:pt x="2530798" y="2329580"/>
                  <a:pt x="2503845" y="2401454"/>
                </a:cubicBezTo>
                <a:cubicBezTo>
                  <a:pt x="2489119" y="2440723"/>
                  <a:pt x="2457437" y="2485033"/>
                  <a:pt x="2439190" y="2521527"/>
                </a:cubicBezTo>
                <a:cubicBezTo>
                  <a:pt x="2425629" y="2548648"/>
                  <a:pt x="2415806" y="2577533"/>
                  <a:pt x="2402245" y="2604654"/>
                </a:cubicBezTo>
                <a:cubicBezTo>
                  <a:pt x="2388069" y="2633006"/>
                  <a:pt x="2370980" y="2659813"/>
                  <a:pt x="2356063" y="2687782"/>
                </a:cubicBezTo>
                <a:cubicBezTo>
                  <a:pt x="2339219" y="2719365"/>
                  <a:pt x="2322557" y="2760166"/>
                  <a:pt x="2300645" y="2789382"/>
                </a:cubicBezTo>
                <a:cubicBezTo>
                  <a:pt x="2292808" y="2799832"/>
                  <a:pt x="2280955" y="2806780"/>
                  <a:pt x="2272936" y="2817091"/>
                </a:cubicBezTo>
                <a:cubicBezTo>
                  <a:pt x="2259306" y="2834616"/>
                  <a:pt x="2248305" y="2854036"/>
                  <a:pt x="2235990" y="2872509"/>
                </a:cubicBezTo>
                <a:cubicBezTo>
                  <a:pt x="2235989" y="2872510"/>
                  <a:pt x="2199047" y="2927926"/>
                  <a:pt x="2199045" y="2927927"/>
                </a:cubicBezTo>
                <a:cubicBezTo>
                  <a:pt x="2164952" y="2939291"/>
                  <a:pt x="2160053" y="2938698"/>
                  <a:pt x="2125154" y="2964872"/>
                </a:cubicBezTo>
                <a:cubicBezTo>
                  <a:pt x="2114704" y="2972709"/>
                  <a:pt x="2108074" y="2984990"/>
                  <a:pt x="2097445" y="2992582"/>
                </a:cubicBezTo>
                <a:cubicBezTo>
                  <a:pt x="2086241" y="3000585"/>
                  <a:pt x="2072535" y="3004367"/>
                  <a:pt x="2060499" y="3011054"/>
                </a:cubicBezTo>
                <a:cubicBezTo>
                  <a:pt x="2030362" y="3027796"/>
                  <a:pt x="2009013" y="3044579"/>
                  <a:pt x="1977372" y="3057236"/>
                </a:cubicBezTo>
                <a:cubicBezTo>
                  <a:pt x="1911315" y="3083659"/>
                  <a:pt x="1937618" y="3069483"/>
                  <a:pt x="1875772" y="3084945"/>
                </a:cubicBezTo>
                <a:cubicBezTo>
                  <a:pt x="1866327" y="3087306"/>
                  <a:pt x="1857567" y="3092070"/>
                  <a:pt x="1848063" y="3094182"/>
                </a:cubicBezTo>
                <a:cubicBezTo>
                  <a:pt x="1799887" y="3104888"/>
                  <a:pt x="1759537" y="3105985"/>
                  <a:pt x="1709518" y="3112654"/>
                </a:cubicBezTo>
                <a:cubicBezTo>
                  <a:pt x="1690954" y="3115129"/>
                  <a:pt x="1672572" y="3118812"/>
                  <a:pt x="1654099" y="3121891"/>
                </a:cubicBezTo>
                <a:cubicBezTo>
                  <a:pt x="1632548" y="3118812"/>
                  <a:pt x="1610919" y="3116233"/>
                  <a:pt x="1589445" y="3112654"/>
                </a:cubicBezTo>
                <a:cubicBezTo>
                  <a:pt x="1573960" y="3110073"/>
                  <a:pt x="1558908" y="3104722"/>
                  <a:pt x="1543263" y="3103418"/>
                </a:cubicBezTo>
                <a:cubicBezTo>
                  <a:pt x="1484887" y="3098554"/>
                  <a:pt x="1426269" y="3097261"/>
                  <a:pt x="1367772" y="3094182"/>
                </a:cubicBezTo>
                <a:cubicBezTo>
                  <a:pt x="1349299" y="3088024"/>
                  <a:pt x="1331140" y="3080833"/>
                  <a:pt x="1312354" y="3075709"/>
                </a:cubicBezTo>
                <a:cubicBezTo>
                  <a:pt x="1258579" y="3061043"/>
                  <a:pt x="1200588" y="3061427"/>
                  <a:pt x="1146099" y="3057236"/>
                </a:cubicBezTo>
                <a:cubicBezTo>
                  <a:pt x="987186" y="3011831"/>
                  <a:pt x="1202971" y="3068268"/>
                  <a:pt x="905954" y="3029527"/>
                </a:cubicBezTo>
                <a:cubicBezTo>
                  <a:pt x="892301" y="3027746"/>
                  <a:pt x="882071" y="3015408"/>
                  <a:pt x="869009" y="3011054"/>
                </a:cubicBezTo>
                <a:cubicBezTo>
                  <a:pt x="854116" y="3006090"/>
                  <a:pt x="838221" y="3004897"/>
                  <a:pt x="822827" y="3001818"/>
                </a:cubicBezTo>
                <a:cubicBezTo>
                  <a:pt x="810512" y="2995660"/>
                  <a:pt x="797917" y="2990032"/>
                  <a:pt x="785881" y="2983345"/>
                </a:cubicBezTo>
                <a:cubicBezTo>
                  <a:pt x="770188" y="2974627"/>
                  <a:pt x="755756" y="2963665"/>
                  <a:pt x="739699" y="2955636"/>
                </a:cubicBezTo>
                <a:cubicBezTo>
                  <a:pt x="697262" y="2934417"/>
                  <a:pt x="697906" y="2945437"/>
                  <a:pt x="665809" y="2918691"/>
                </a:cubicBezTo>
                <a:cubicBezTo>
                  <a:pt x="614090" y="2875593"/>
                  <a:pt x="660370" y="2905887"/>
                  <a:pt x="610390" y="2844800"/>
                </a:cubicBezTo>
                <a:cubicBezTo>
                  <a:pt x="572430" y="2798405"/>
                  <a:pt x="565955" y="2796704"/>
                  <a:pt x="527263" y="2770909"/>
                </a:cubicBezTo>
                <a:cubicBezTo>
                  <a:pt x="521105" y="2761673"/>
                  <a:pt x="514297" y="2752838"/>
                  <a:pt x="508790" y="2743200"/>
                </a:cubicBezTo>
                <a:cubicBezTo>
                  <a:pt x="501959" y="2731245"/>
                  <a:pt x="497956" y="2717710"/>
                  <a:pt x="490318" y="2706254"/>
                </a:cubicBezTo>
                <a:cubicBezTo>
                  <a:pt x="409932" y="2585674"/>
                  <a:pt x="463937" y="2669508"/>
                  <a:pt x="407190" y="2604654"/>
                </a:cubicBezTo>
                <a:cubicBezTo>
                  <a:pt x="394208" y="2589818"/>
                  <a:pt x="383227" y="2573308"/>
                  <a:pt x="370245" y="2558472"/>
                </a:cubicBezTo>
                <a:cubicBezTo>
                  <a:pt x="361644" y="2548642"/>
                  <a:pt x="350128" y="2541392"/>
                  <a:pt x="342536" y="2530763"/>
                </a:cubicBezTo>
                <a:cubicBezTo>
                  <a:pt x="334533" y="2519559"/>
                  <a:pt x="330894" y="2505772"/>
                  <a:pt x="324063" y="2493818"/>
                </a:cubicBezTo>
                <a:cubicBezTo>
                  <a:pt x="318555" y="2484180"/>
                  <a:pt x="311748" y="2475345"/>
                  <a:pt x="305590" y="2466109"/>
                </a:cubicBezTo>
                <a:cubicBezTo>
                  <a:pt x="285869" y="2406944"/>
                  <a:pt x="299968" y="2447434"/>
                  <a:pt x="259409" y="2346036"/>
                </a:cubicBezTo>
                <a:cubicBezTo>
                  <a:pt x="253251" y="2330642"/>
                  <a:pt x="252660" y="2311578"/>
                  <a:pt x="240936" y="2299854"/>
                </a:cubicBezTo>
                <a:cubicBezTo>
                  <a:pt x="222463" y="2281381"/>
                  <a:pt x="207255" y="2258927"/>
                  <a:pt x="185518" y="2244436"/>
                </a:cubicBezTo>
                <a:cubicBezTo>
                  <a:pt x="167045" y="2232121"/>
                  <a:pt x="145798" y="2223190"/>
                  <a:pt x="130099" y="2207491"/>
                </a:cubicBezTo>
                <a:cubicBezTo>
                  <a:pt x="94541" y="2171933"/>
                  <a:pt x="113258" y="2187028"/>
                  <a:pt x="74681" y="2161309"/>
                </a:cubicBezTo>
                <a:cubicBezTo>
                  <a:pt x="62366" y="2142836"/>
                  <a:pt x="40876" y="2127869"/>
                  <a:pt x="37736" y="2105891"/>
                </a:cubicBezTo>
                <a:cubicBezTo>
                  <a:pt x="31231" y="2060360"/>
                  <a:pt x="31139" y="2043878"/>
                  <a:pt x="19263" y="2004291"/>
                </a:cubicBezTo>
                <a:cubicBezTo>
                  <a:pt x="-184" y="1939469"/>
                  <a:pt x="2329" y="1968885"/>
                  <a:pt x="790" y="1930400"/>
                </a:cubicBezTo>
                <a:close/>
              </a:path>
            </a:pathLst>
          </a:custGeom>
          <a:solidFill>
            <a:schemeClr val="bg1"/>
          </a:solidFill>
          <a:ln w="9525" cap="flat" cmpd="sng" algn="ctr">
            <a:solidFill>
              <a:schemeClr val="bg1"/>
            </a:solidFill>
            <a:prstDash val="solid"/>
            <a:round/>
            <a:headEnd type="none" w="med" len="med"/>
            <a:tailEnd type="none" w="med" len="me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4" name="Freeform 13"/>
          <p:cNvSpPr>
            <a:spLocks/>
          </p:cNvSpPr>
          <p:nvPr/>
        </p:nvSpPr>
        <p:spPr bwMode="auto">
          <a:xfrm>
            <a:off x="5963841" y="2138362"/>
            <a:ext cx="375047" cy="415529"/>
          </a:xfrm>
          <a:custGeom>
            <a:avLst/>
            <a:gdLst>
              <a:gd name="T0" fmla="*/ 222249 w 498763"/>
              <a:gd name="T1" fmla="*/ 9225 h 554674"/>
              <a:gd name="T2" fmla="*/ 203729 w 498763"/>
              <a:gd name="T3" fmla="*/ 73806 h 554674"/>
              <a:gd name="T4" fmla="*/ 175947 w 498763"/>
              <a:gd name="T5" fmla="*/ 83032 h 554674"/>
              <a:gd name="T6" fmla="*/ 120385 w 498763"/>
              <a:gd name="T7" fmla="*/ 119935 h 554674"/>
              <a:gd name="T8" fmla="*/ 83343 w 498763"/>
              <a:gd name="T9" fmla="*/ 166063 h 554674"/>
              <a:gd name="T10" fmla="*/ 37041 w 498763"/>
              <a:gd name="T11" fmla="*/ 212192 h 554674"/>
              <a:gd name="T12" fmla="*/ 27781 w 498763"/>
              <a:gd name="T13" fmla="*/ 239870 h 554674"/>
              <a:gd name="T14" fmla="*/ 9260 w 498763"/>
              <a:gd name="T15" fmla="*/ 267547 h 554674"/>
              <a:gd name="T16" fmla="*/ 0 w 498763"/>
              <a:gd name="T17" fmla="*/ 350580 h 554674"/>
              <a:gd name="T18" fmla="*/ 9260 w 498763"/>
              <a:gd name="T19" fmla="*/ 433611 h 554674"/>
              <a:gd name="T20" fmla="*/ 64822 w 498763"/>
              <a:gd name="T21" fmla="*/ 479740 h 554674"/>
              <a:gd name="T22" fmla="*/ 120385 w 498763"/>
              <a:gd name="T23" fmla="*/ 525869 h 554674"/>
              <a:gd name="T24" fmla="*/ 157427 w 498763"/>
              <a:gd name="T25" fmla="*/ 535095 h 554674"/>
              <a:gd name="T26" fmla="*/ 185208 w 498763"/>
              <a:gd name="T27" fmla="*/ 553547 h 554674"/>
              <a:gd name="T28" fmla="*/ 296333 w 498763"/>
              <a:gd name="T29" fmla="*/ 544320 h 554674"/>
              <a:gd name="T30" fmla="*/ 379676 w 498763"/>
              <a:gd name="T31" fmla="*/ 525869 h 554674"/>
              <a:gd name="T32" fmla="*/ 407458 w 498763"/>
              <a:gd name="T33" fmla="*/ 507418 h 554674"/>
              <a:gd name="T34" fmla="*/ 444500 w 498763"/>
              <a:gd name="T35" fmla="*/ 461288 h 554674"/>
              <a:gd name="T36" fmla="*/ 463021 w 498763"/>
              <a:gd name="T37" fmla="*/ 433611 h 554674"/>
              <a:gd name="T38" fmla="*/ 500062 w 498763"/>
              <a:gd name="T39" fmla="*/ 267547 h 554674"/>
              <a:gd name="T40" fmla="*/ 490802 w 498763"/>
              <a:gd name="T41" fmla="*/ 129161 h 554674"/>
              <a:gd name="T42" fmla="*/ 407458 w 498763"/>
              <a:gd name="T43" fmla="*/ 83032 h 554674"/>
              <a:gd name="T44" fmla="*/ 379676 w 498763"/>
              <a:gd name="T45" fmla="*/ 73806 h 554674"/>
              <a:gd name="T46" fmla="*/ 314854 w 498763"/>
              <a:gd name="T47" fmla="*/ 9225 h 554674"/>
              <a:gd name="T48" fmla="*/ 277812 w 498763"/>
              <a:gd name="T49" fmla="*/ 0 h 554674"/>
              <a:gd name="T50" fmla="*/ 222249 w 498763"/>
              <a:gd name="T51" fmla="*/ 9225 h 5546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8763" h="554674">
                <a:moveTo>
                  <a:pt x="221672" y="9236"/>
                </a:moveTo>
                <a:cubicBezTo>
                  <a:pt x="209357" y="21551"/>
                  <a:pt x="215079" y="54884"/>
                  <a:pt x="203200" y="73891"/>
                </a:cubicBezTo>
                <a:cubicBezTo>
                  <a:pt x="198040" y="82147"/>
                  <a:pt x="183591" y="77726"/>
                  <a:pt x="175490" y="83127"/>
                </a:cubicBezTo>
                <a:cubicBezTo>
                  <a:pt x="106297" y="129254"/>
                  <a:pt x="185962" y="98108"/>
                  <a:pt x="120072" y="120073"/>
                </a:cubicBezTo>
                <a:cubicBezTo>
                  <a:pt x="102091" y="174018"/>
                  <a:pt x="124905" y="124476"/>
                  <a:pt x="83127" y="166254"/>
                </a:cubicBezTo>
                <a:cubicBezTo>
                  <a:pt x="21552" y="227829"/>
                  <a:pt x="110834" y="163178"/>
                  <a:pt x="36945" y="212436"/>
                </a:cubicBezTo>
                <a:cubicBezTo>
                  <a:pt x="33866" y="221672"/>
                  <a:pt x="32063" y="231437"/>
                  <a:pt x="27709" y="240145"/>
                </a:cubicBezTo>
                <a:cubicBezTo>
                  <a:pt x="22745" y="250074"/>
                  <a:pt x="11928" y="257085"/>
                  <a:pt x="9236" y="267854"/>
                </a:cubicBezTo>
                <a:cubicBezTo>
                  <a:pt x="2474" y="294901"/>
                  <a:pt x="3079" y="323273"/>
                  <a:pt x="0" y="350982"/>
                </a:cubicBezTo>
                <a:cubicBezTo>
                  <a:pt x="3079" y="378691"/>
                  <a:pt x="2474" y="407062"/>
                  <a:pt x="9236" y="434109"/>
                </a:cubicBezTo>
                <a:cubicBezTo>
                  <a:pt x="17944" y="468942"/>
                  <a:pt x="39365" y="462227"/>
                  <a:pt x="64654" y="480291"/>
                </a:cubicBezTo>
                <a:cubicBezTo>
                  <a:pt x="97939" y="504066"/>
                  <a:pt x="83427" y="510768"/>
                  <a:pt x="120072" y="526473"/>
                </a:cubicBezTo>
                <a:cubicBezTo>
                  <a:pt x="131740" y="531473"/>
                  <a:pt x="144703" y="532630"/>
                  <a:pt x="157018" y="535709"/>
                </a:cubicBezTo>
                <a:cubicBezTo>
                  <a:pt x="166254" y="541867"/>
                  <a:pt x="173651" y="553444"/>
                  <a:pt x="184727" y="554182"/>
                </a:cubicBezTo>
                <a:cubicBezTo>
                  <a:pt x="221718" y="556648"/>
                  <a:pt x="258744" y="549277"/>
                  <a:pt x="295563" y="544945"/>
                </a:cubicBezTo>
                <a:cubicBezTo>
                  <a:pt x="317714" y="542339"/>
                  <a:pt x="356011" y="532143"/>
                  <a:pt x="378690" y="526473"/>
                </a:cubicBezTo>
                <a:cubicBezTo>
                  <a:pt x="387927" y="520315"/>
                  <a:pt x="399465" y="516668"/>
                  <a:pt x="406400" y="508000"/>
                </a:cubicBezTo>
                <a:cubicBezTo>
                  <a:pt x="457389" y="444264"/>
                  <a:pt x="363931" y="514762"/>
                  <a:pt x="443345" y="461818"/>
                </a:cubicBezTo>
                <a:cubicBezTo>
                  <a:pt x="449503" y="452582"/>
                  <a:pt x="457310" y="444253"/>
                  <a:pt x="461818" y="434109"/>
                </a:cubicBezTo>
                <a:cubicBezTo>
                  <a:pt x="485132" y="381653"/>
                  <a:pt x="490759" y="323884"/>
                  <a:pt x="498763" y="267854"/>
                </a:cubicBezTo>
                <a:cubicBezTo>
                  <a:pt x="495684" y="221672"/>
                  <a:pt x="499567" y="174491"/>
                  <a:pt x="489527" y="129309"/>
                </a:cubicBezTo>
                <a:cubicBezTo>
                  <a:pt x="482891" y="99445"/>
                  <a:pt x="422271" y="88417"/>
                  <a:pt x="406400" y="83127"/>
                </a:cubicBezTo>
                <a:lnTo>
                  <a:pt x="378690" y="73891"/>
                </a:lnTo>
                <a:cubicBezTo>
                  <a:pt x="340708" y="16917"/>
                  <a:pt x="360893" y="22624"/>
                  <a:pt x="314036" y="9236"/>
                </a:cubicBezTo>
                <a:cubicBezTo>
                  <a:pt x="301830" y="5749"/>
                  <a:pt x="289405" y="3079"/>
                  <a:pt x="277090" y="0"/>
                </a:cubicBezTo>
                <a:cubicBezTo>
                  <a:pt x="235921" y="10292"/>
                  <a:pt x="233987" y="-3079"/>
                  <a:pt x="221672" y="923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7" name="Text Box 4"/>
          <p:cNvSpPr txBox="1">
            <a:spLocks noChangeArrowheads="1"/>
          </p:cNvSpPr>
          <p:nvPr/>
        </p:nvSpPr>
        <p:spPr bwMode="auto">
          <a:xfrm>
            <a:off x="765768" y="4692913"/>
            <a:ext cx="6504089" cy="396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414338">
              <a:lnSpc>
                <a:spcPct val="93000"/>
              </a:lnSpc>
              <a:spcAft>
                <a:spcPts val="800"/>
              </a:spcAft>
              <a:buClr>
                <a:srgbClr val="000000"/>
              </a:buClr>
              <a:buSzPct val="100000"/>
              <a:buFont typeface="Arial" panose="020B0604020202020204" pitchFamily="34" charset="0"/>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1pPr>
            <a:lvl2pPr marL="742950" indent="-285750" defTabSz="414338">
              <a:lnSpc>
                <a:spcPct val="93000"/>
              </a:lnSpc>
              <a:spcAft>
                <a:spcPts val="1038"/>
              </a:spcAft>
              <a:buClr>
                <a:srgbClr val="000000"/>
              </a:buClr>
              <a:buSzPct val="75000"/>
              <a:buFont typeface="Symbol" panose="05050102010706020507" pitchFamily="18" charset="2"/>
              <a:buChar cha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marL="1143000" indent="-228600" defTabSz="414338">
              <a:lnSpc>
                <a:spcPct val="93000"/>
              </a:lnSpc>
              <a:spcAft>
                <a:spcPts val="775"/>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200">
                <a:solidFill>
                  <a:srgbClr val="000000"/>
                </a:solidFill>
                <a:latin typeface="Times New Roman" panose="02020603050405020304" pitchFamily="18" charset="0"/>
                <a:ea typeface="msgothic"/>
                <a:cs typeface="msgothic"/>
              </a:defRPr>
            </a:lvl3pPr>
            <a:lvl4pPr marL="1600200" indent="-228600" defTabSz="414338">
              <a:lnSpc>
                <a:spcPct val="93000"/>
              </a:lnSpc>
              <a:spcAft>
                <a:spcPts val="525"/>
              </a:spcAft>
              <a:buClr>
                <a:srgbClr val="000000"/>
              </a:buClr>
              <a:buSzPct val="75000"/>
              <a:buFont typeface="Symbol" panose="05050102010706020507" pitchFamily="18"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4pPr>
            <a:lvl5pPr marL="2057400" indent="-228600" defTabSz="414338">
              <a:lnSpc>
                <a:spcPct val="93000"/>
              </a:lnSpc>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5pPr>
            <a:lvl6pPr marL="25146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6pPr>
            <a:lvl7pPr marL="29718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7pPr>
            <a:lvl8pPr marL="34290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8pPr>
            <a:lvl9pPr marL="38862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9pPr>
          </a:lstStyle>
          <a:p>
            <a:pPr marL="0" marR="0" lvl="0" indent="0" algn="l" defTabSz="310754" rtl="0" eaLnBrk="1" fontAlgn="auto" latinLnBrk="0" hangingPunct="1">
              <a:lnSpc>
                <a:spcPct val="93000"/>
              </a:lnSpc>
              <a:spcBef>
                <a:spcPts val="0"/>
              </a:spcBef>
              <a:spcAft>
                <a:spcPct val="0"/>
              </a:spcAft>
              <a:buClr>
                <a:srgbClr val="000000"/>
              </a:buClr>
              <a:buSzPct val="45000"/>
              <a:buFont typeface="Arial" panose="020B0604020202020204" pitchFamily="34" charset="0"/>
              <a:buNone/>
              <a:tabLst>
                <a:tab pos="542925" algn="l"/>
                <a:tab pos="1085850" algn="l"/>
                <a:tab pos="1628775" algn="l"/>
                <a:tab pos="2171700" algn="l"/>
                <a:tab pos="2714625" algn="l"/>
              </a:tabLst>
              <a:defRPr/>
            </a:pPr>
            <a:r>
              <a:rPr kumimoji="0" lang="en-GB" altLang="en-US" sz="900" b="0" i="0" u="none" strike="noStrike" kern="0" cap="none" spc="0" normalizeH="0" baseline="0" noProof="0" dirty="0">
                <a:ln>
                  <a:noFill/>
                </a:ln>
                <a:solidFill>
                  <a:srgbClr val="595959"/>
                </a:solidFill>
                <a:effectLst/>
                <a:uLnTx/>
                <a:uFillTx/>
                <a:latin typeface="Arial" panose="020B0604020202020204" pitchFamily="34" charset="0"/>
              </a:rPr>
              <a:t>NIH. News Headlines: </a:t>
            </a:r>
            <a:r>
              <a:rPr kumimoji="0" lang="en-GB" altLang="en-US" sz="900" b="0" i="0" u="none" strike="noStrike" kern="0" cap="none" spc="0" normalizeH="0" baseline="0" noProof="0" dirty="0">
                <a:ln>
                  <a:noFill/>
                </a:ln>
                <a:solidFill>
                  <a:srgbClr val="595959"/>
                </a:solidFill>
                <a:effectLst/>
                <a:uLnTx/>
                <a:uFillTx/>
                <a:latin typeface="Arial" panose="020B0604020202020204" pitchFamily="34" charset="0"/>
                <a:hlinkClick r:id="rId3"/>
              </a:rPr>
              <a:t>https://</a:t>
            </a:r>
            <a:r>
              <a:rPr kumimoji="0" lang="en-GB" altLang="en-US" sz="900" b="0" i="0" u="none" strike="noStrike" kern="0" cap="none" spc="0" normalizeH="0" baseline="0" noProof="0" dirty="0" err="1">
                <a:ln>
                  <a:noFill/>
                </a:ln>
                <a:solidFill>
                  <a:srgbClr val="595959"/>
                </a:solidFill>
                <a:effectLst/>
                <a:uLnTx/>
                <a:uFillTx/>
                <a:latin typeface="Arial" panose="020B0604020202020204" pitchFamily="34" charset="0"/>
                <a:hlinkClick r:id="rId3"/>
              </a:rPr>
              <a:t>ccr.cancer.gov</a:t>
            </a:r>
            <a:r>
              <a:rPr kumimoji="0" lang="en-GB" altLang="en-US" sz="900" b="0" i="0" u="none" strike="noStrike" kern="0" cap="none" spc="0" normalizeH="0" baseline="0" noProof="0" dirty="0">
                <a:ln>
                  <a:noFill/>
                </a:ln>
                <a:solidFill>
                  <a:srgbClr val="595959"/>
                </a:solidFill>
                <a:effectLst/>
                <a:uLnTx/>
                <a:uFillTx/>
                <a:latin typeface="Arial" panose="020B0604020202020204" pitchFamily="34" charset="0"/>
                <a:hlinkClick r:id="rId3"/>
              </a:rPr>
              <a:t>/news/article/investigators-lead-first-human-trials-of-new-immunotherapy-drug</a:t>
            </a:r>
            <a:r>
              <a:rPr kumimoji="0" lang="en-GB" altLang="en-US" sz="900" b="0" i="0" u="none" strike="noStrike" kern="0" cap="none" spc="0" normalizeH="0" baseline="0" noProof="0" dirty="0">
                <a:ln>
                  <a:noFill/>
                </a:ln>
                <a:solidFill>
                  <a:srgbClr val="595959"/>
                </a:solidFill>
                <a:effectLst/>
                <a:uLnTx/>
                <a:uFillTx/>
                <a:latin typeface="Arial" panose="020B0604020202020204" pitchFamily="34" charset="0"/>
              </a:rPr>
              <a:t> (accessed August 2017)</a:t>
            </a:r>
          </a:p>
        </p:txBody>
      </p:sp>
    </p:spTree>
    <p:extLst>
      <p:ext uri="{BB962C8B-B14F-4D97-AF65-F5344CB8AC3E}">
        <p14:creationId xmlns:p14="http://schemas.microsoft.com/office/powerpoint/2010/main" val="121211500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26118-0C3F-41DE-9536-0B337D575317}"/>
              </a:ext>
            </a:extLst>
          </p:cNvPr>
          <p:cNvSpPr>
            <a:spLocks noGrp="1"/>
          </p:cNvSpPr>
          <p:nvPr>
            <p:ph type="title"/>
          </p:nvPr>
        </p:nvSpPr>
        <p:spPr>
          <a:xfrm>
            <a:off x="341085" y="274638"/>
            <a:ext cx="8222343" cy="993775"/>
          </a:xfrm>
        </p:spPr>
        <p:txBody>
          <a:bodyPr/>
          <a:lstStyle/>
          <a:p>
            <a:r>
              <a:rPr lang="en-US" dirty="0"/>
              <a:t>Experimental algorithm for immunotherapy for mCRPC </a:t>
            </a:r>
          </a:p>
        </p:txBody>
      </p:sp>
      <p:pic>
        <p:nvPicPr>
          <p:cNvPr id="1026" name="Picture 2" descr="Fig. 1">
            <a:extLst>
              <a:ext uri="{FF2B5EF4-FFF2-40B4-BE49-F238E27FC236}">
                <a16:creationId xmlns:a16="http://schemas.microsoft.com/office/drawing/2014/main" id="{C5BE0FD8-0A59-4C8C-8CD1-25BD95C68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725" y="798285"/>
            <a:ext cx="4317846" cy="39485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992659-8B98-4C81-93D4-231A755AF665}"/>
              </a:ext>
            </a:extLst>
          </p:cNvPr>
          <p:cNvSpPr txBox="1"/>
          <p:nvPr/>
        </p:nvSpPr>
        <p:spPr>
          <a:xfrm>
            <a:off x="5484024" y="4843418"/>
            <a:ext cx="3659976" cy="300082"/>
          </a:xfrm>
          <a:prstGeom prst="rect">
            <a:avLst/>
          </a:prstGeom>
          <a:noFill/>
        </p:spPr>
        <p:txBody>
          <a:bodyPr wrap="none" rtlCol="0">
            <a:spAutoFit/>
          </a:bodyPr>
          <a:lstStyle/>
          <a:p>
            <a:r>
              <a:rPr lang="en-US" dirty="0">
                <a:solidFill>
                  <a:schemeClr val="tx1">
                    <a:lumMod val="50000"/>
                    <a:lumOff val="50000"/>
                  </a:schemeClr>
                </a:solidFill>
              </a:rPr>
              <a:t>Madan and Gulley </a:t>
            </a:r>
            <a:r>
              <a:rPr lang="en-US" i="1" dirty="0">
                <a:solidFill>
                  <a:schemeClr val="tx1">
                    <a:lumMod val="50000"/>
                    <a:lumOff val="50000"/>
                  </a:schemeClr>
                </a:solidFill>
              </a:rPr>
              <a:t>Nature Rev. Urology</a:t>
            </a:r>
            <a:r>
              <a:rPr lang="en-US" dirty="0">
                <a:solidFill>
                  <a:schemeClr val="tx1">
                    <a:lumMod val="50000"/>
                    <a:lumOff val="50000"/>
                  </a:schemeClr>
                </a:solidFill>
              </a:rPr>
              <a:t>, 2018</a:t>
            </a:r>
          </a:p>
        </p:txBody>
      </p:sp>
      <p:sp>
        <p:nvSpPr>
          <p:cNvPr id="4" name="TextBox 3">
            <a:extLst>
              <a:ext uri="{FF2B5EF4-FFF2-40B4-BE49-F238E27FC236}">
                <a16:creationId xmlns:a16="http://schemas.microsoft.com/office/drawing/2014/main" id="{15A6A00A-5C5B-4D33-BE01-A2AFF975CA40}"/>
              </a:ext>
            </a:extLst>
          </p:cNvPr>
          <p:cNvSpPr txBox="1"/>
          <p:nvPr/>
        </p:nvSpPr>
        <p:spPr>
          <a:xfrm>
            <a:off x="3072809" y="1268413"/>
            <a:ext cx="434734" cy="300082"/>
          </a:xfrm>
          <a:prstGeom prst="rect">
            <a:avLst/>
          </a:prstGeom>
          <a:noFill/>
        </p:spPr>
        <p:txBody>
          <a:bodyPr wrap="none" rtlCol="0">
            <a:spAutoFit/>
          </a:bodyPr>
          <a:lstStyle/>
          <a:p>
            <a:r>
              <a:rPr lang="en-US" dirty="0"/>
              <a:t>5%</a:t>
            </a:r>
          </a:p>
        </p:txBody>
      </p:sp>
      <p:sp>
        <p:nvSpPr>
          <p:cNvPr id="6" name="TextBox 5">
            <a:extLst>
              <a:ext uri="{FF2B5EF4-FFF2-40B4-BE49-F238E27FC236}">
                <a16:creationId xmlns:a16="http://schemas.microsoft.com/office/drawing/2014/main" id="{D21D112C-81C7-4554-ABE6-92455EBB4BD2}"/>
              </a:ext>
            </a:extLst>
          </p:cNvPr>
          <p:cNvSpPr txBox="1"/>
          <p:nvPr/>
        </p:nvSpPr>
        <p:spPr>
          <a:xfrm>
            <a:off x="4826599" y="1174347"/>
            <a:ext cx="530915" cy="300082"/>
          </a:xfrm>
          <a:prstGeom prst="rect">
            <a:avLst/>
          </a:prstGeom>
          <a:noFill/>
        </p:spPr>
        <p:txBody>
          <a:bodyPr wrap="none" rtlCol="0">
            <a:spAutoFit/>
          </a:bodyPr>
          <a:lstStyle/>
          <a:p>
            <a:r>
              <a:rPr lang="en-US" dirty="0"/>
              <a:t>95%</a:t>
            </a:r>
          </a:p>
        </p:txBody>
      </p:sp>
      <p:sp>
        <p:nvSpPr>
          <p:cNvPr id="5" name="Rectangle 4">
            <a:extLst>
              <a:ext uri="{FF2B5EF4-FFF2-40B4-BE49-F238E27FC236}">
                <a16:creationId xmlns:a16="http://schemas.microsoft.com/office/drawing/2014/main" id="{35070791-1B24-47B6-AE34-CE7707C28431}"/>
              </a:ext>
            </a:extLst>
          </p:cNvPr>
          <p:cNvSpPr/>
          <p:nvPr/>
        </p:nvSpPr>
        <p:spPr>
          <a:xfrm>
            <a:off x="5167423" y="2094615"/>
            <a:ext cx="1626782" cy="159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06A00A3-392C-417D-81E5-5E744FA5366B}"/>
              </a:ext>
            </a:extLst>
          </p:cNvPr>
          <p:cNvPicPr>
            <a:picLocks noChangeAspect="1"/>
          </p:cNvPicPr>
          <p:nvPr/>
        </p:nvPicPr>
        <p:blipFill>
          <a:blip r:embed="rId3"/>
          <a:stretch>
            <a:fillRect/>
          </a:stretch>
        </p:blipFill>
        <p:spPr>
          <a:xfrm>
            <a:off x="5021503" y="4034140"/>
            <a:ext cx="1242820" cy="824089"/>
          </a:xfrm>
          <a:prstGeom prst="rect">
            <a:avLst/>
          </a:prstGeom>
        </p:spPr>
      </p:pic>
    </p:spTree>
    <p:extLst>
      <p:ext uri="{BB962C8B-B14F-4D97-AF65-F5344CB8AC3E}">
        <p14:creationId xmlns:p14="http://schemas.microsoft.com/office/powerpoint/2010/main" val="1624380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0843" y="374397"/>
            <a:ext cx="8060989" cy="523220"/>
          </a:xfrm>
          <a:prstGeom prst="rect">
            <a:avLst/>
          </a:prstGeom>
          <a:noFill/>
        </p:spPr>
        <p:txBody>
          <a:bodyPr wrap="none" rtlCol="0">
            <a:spAutoFit/>
          </a:bodyPr>
          <a:lstStyle/>
          <a:p>
            <a:pPr defTabSz="514337" eaLnBrk="0" fontAlgn="base" hangingPunct="0">
              <a:spcBef>
                <a:spcPct val="0"/>
              </a:spcBef>
              <a:spcAft>
                <a:spcPct val="0"/>
              </a:spcAft>
            </a:pPr>
            <a:r>
              <a:rPr lang="en-US" sz="2800" b="1" dirty="0" err="1">
                <a:solidFill>
                  <a:srgbClr val="4472C4"/>
                </a:solidFill>
                <a:latin typeface="Calibri" panose="020F0502020204030204"/>
                <a:ea typeface="ＭＳ Ｐゴシック" pitchFamily="34" charset="-128"/>
              </a:rPr>
              <a:t>Prostvac</a:t>
            </a:r>
            <a:r>
              <a:rPr lang="en-US" sz="2800" b="1" dirty="0">
                <a:solidFill>
                  <a:srgbClr val="4472C4"/>
                </a:solidFill>
                <a:latin typeface="Calibri" panose="020F0502020204030204"/>
                <a:ea typeface="ＭＳ Ｐゴシック" pitchFamily="34" charset="-128"/>
              </a:rPr>
              <a:t> (+ Ipilimumab) + Nivolumab (NCT02933255)</a:t>
            </a:r>
          </a:p>
        </p:txBody>
      </p:sp>
      <p:graphicFrame>
        <p:nvGraphicFramePr>
          <p:cNvPr id="12" name="Group 3"/>
          <p:cNvGraphicFramePr>
            <a:graphicFrameLocks/>
          </p:cNvGraphicFramePr>
          <p:nvPr>
            <p:extLst/>
          </p:nvPr>
        </p:nvGraphicFramePr>
        <p:xfrm>
          <a:off x="461413" y="2619449"/>
          <a:ext cx="3478071" cy="926141"/>
        </p:xfrm>
        <a:graphic>
          <a:graphicData uri="http://schemas.openxmlformats.org/drawingml/2006/table">
            <a:tbl>
              <a:tblPr/>
              <a:tblGrid>
                <a:gridCol w="915795">
                  <a:extLst>
                    <a:ext uri="{9D8B030D-6E8A-4147-A177-3AD203B41FA5}">
                      <a16:colId xmlns:a16="http://schemas.microsoft.com/office/drawing/2014/main" val="20001"/>
                    </a:ext>
                  </a:extLst>
                </a:gridCol>
                <a:gridCol w="854417">
                  <a:extLst>
                    <a:ext uri="{9D8B030D-6E8A-4147-A177-3AD203B41FA5}">
                      <a16:colId xmlns:a16="http://schemas.microsoft.com/office/drawing/2014/main" val="20002"/>
                    </a:ext>
                  </a:extLst>
                </a:gridCol>
                <a:gridCol w="866107">
                  <a:extLst>
                    <a:ext uri="{9D8B030D-6E8A-4147-A177-3AD203B41FA5}">
                      <a16:colId xmlns:a16="http://schemas.microsoft.com/office/drawing/2014/main" val="20003"/>
                    </a:ext>
                  </a:extLst>
                </a:gridCol>
                <a:gridCol w="841752">
                  <a:extLst>
                    <a:ext uri="{9D8B030D-6E8A-4147-A177-3AD203B41FA5}">
                      <a16:colId xmlns:a16="http://schemas.microsoft.com/office/drawing/2014/main" val="20004"/>
                    </a:ext>
                  </a:extLst>
                </a:gridCol>
              </a:tblGrid>
              <a:tr h="224150">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Week 0</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381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Week 2</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381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Week 5</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381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Week 8</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381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3997">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sz="1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Prostvac</a:t>
                      </a:r>
                      <a:r>
                        <a:rPr kumimoji="0" 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-V</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rgbClr val="009900"/>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10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Prostvac</a:t>
                      </a:r>
                      <a:r>
                        <a:rPr kumimoji="0" 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-F</a:t>
                      </a:r>
                      <a:endParaRPr kumimoji="0" 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rgbClr val="FFFF00"/>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10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Prostvac</a:t>
                      </a:r>
                      <a:r>
                        <a:rPr kumimoji="0" 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-F</a:t>
                      </a:r>
                      <a:endParaRPr kumimoji="0" 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rgbClr val="FFFF00"/>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10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Prostvac</a:t>
                      </a:r>
                      <a:r>
                        <a:rPr kumimoji="0" 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-F</a:t>
                      </a:r>
                      <a:endParaRPr kumimoji="0" 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233997">
                <a:tc rowSpan="2">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38100" cap="flat" cmpd="sng" algn="ctr">
                      <a:solidFill>
                        <a:srgbClr val="B2B2B2"/>
                      </a:solidFill>
                      <a:prstDash val="solid"/>
                      <a:round/>
                      <a:headEnd type="none" w="med" len="med"/>
                      <a:tailEnd type="none" w="med" len="med"/>
                    </a:lnB>
                    <a:lnTlToBr>
                      <a:noFill/>
                    </a:lnTlToBr>
                    <a:lnBlToTr>
                      <a:noFill/>
                    </a:lnBlToTr>
                    <a:solidFill>
                      <a:srgbClr val="FFFFFF">
                        <a:lumMod val="5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Ipilimumab</a:t>
                      </a:r>
                      <a:endParaRPr kumimoji="0" 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rgbClr val="00B0F0"/>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Ipilimumab</a:t>
                      </a:r>
                      <a:endParaRPr kumimoji="0" 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rgbClr val="00B0F0"/>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2"/>
                  </a:ext>
                </a:extLst>
              </a:tr>
              <a:tr h="233997">
                <a:tc vMerge="1">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38100" cap="flat" cmpd="sng" algn="ctr">
                      <a:solidFill>
                        <a:srgbClr val="B2B2B2"/>
                      </a:solidFill>
                      <a:prstDash val="solid"/>
                      <a:round/>
                      <a:headEnd type="none" w="med" len="med"/>
                      <a:tailEnd type="none" w="med" len="med"/>
                    </a:lnB>
                    <a:lnTlToBr>
                      <a:noFill/>
                    </a:lnTlToBr>
                    <a:lnBlToTr>
                      <a:noFill/>
                    </a:lnBlToTr>
                    <a:solidFill>
                      <a:srgbClr val="00B0F0"/>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Nivolumab</a:t>
                      </a:r>
                      <a:endParaRPr kumimoji="0" 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38100" cap="flat" cmpd="sng" algn="ctr">
                      <a:solidFill>
                        <a:srgbClr val="B2B2B2"/>
                      </a:solidFill>
                      <a:prstDash val="solid"/>
                      <a:round/>
                      <a:headEnd type="none" w="med" len="med"/>
                      <a:tailEnd type="none" w="med" len="med"/>
                    </a:lnB>
                    <a:lnTlToBr>
                      <a:noFill/>
                    </a:lnTlToBr>
                    <a:lnBlToTr>
                      <a:noFill/>
                    </a:lnBlToTr>
                    <a:solidFill>
                      <a:srgbClr val="00B0F0"/>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Nivolumab</a:t>
                      </a:r>
                      <a:endParaRPr kumimoji="0" 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38100" cap="flat" cmpd="sng" algn="ctr">
                      <a:solidFill>
                        <a:srgbClr val="B2B2B2"/>
                      </a:solidFill>
                      <a:prstDash val="solid"/>
                      <a:round/>
                      <a:headEnd type="none" w="med" len="med"/>
                      <a:tailEnd type="none" w="med" len="med"/>
                    </a:lnB>
                    <a:lnTlToBr>
                      <a:noFill/>
                    </a:lnTlToBr>
                    <a:lnBlToTr>
                      <a:noFill/>
                    </a:lnBlToTr>
                    <a:solidFill>
                      <a:srgbClr val="00B0F0"/>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tab pos="628650" algn="l"/>
                        </a:tabLst>
                      </a:pPr>
                      <a:r>
                        <a:rPr kumimoji="0" lang="en-US" sz="1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Nivolumab</a:t>
                      </a:r>
                      <a:endParaRPr kumimoji="0" 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38100" cap="flat" cmpd="sng" algn="ctr">
                      <a:solidFill>
                        <a:srgbClr val="B2B2B2"/>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3"/>
                  </a:ext>
                </a:extLst>
              </a:tr>
            </a:tbl>
          </a:graphicData>
        </a:graphic>
      </p:graphicFrame>
      <p:sp>
        <p:nvSpPr>
          <p:cNvPr id="13" name="TextBox 1"/>
          <p:cNvSpPr txBox="1">
            <a:spLocks noChangeArrowheads="1"/>
          </p:cNvSpPr>
          <p:nvPr/>
        </p:nvSpPr>
        <p:spPr bwMode="auto">
          <a:xfrm>
            <a:off x="400952" y="3644206"/>
            <a:ext cx="26556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defTabSz="914378" eaLnBrk="0" fontAlgn="base" hangingPunct="0">
              <a:spcBef>
                <a:spcPct val="0"/>
              </a:spcBef>
              <a:spcAft>
                <a:spcPct val="0"/>
              </a:spcAft>
              <a:buNone/>
            </a:pPr>
            <a:r>
              <a:rPr lang="en-US" altLang="en-US" sz="1100" dirty="0">
                <a:solidFill>
                  <a:prstClr val="black"/>
                </a:solidFill>
                <a:latin typeface="Arial" pitchFamily="34" charset="0"/>
                <a:cs typeface="Arial" pitchFamily="34" charset="0"/>
              </a:rPr>
              <a:t>Ipilimumab 1 mg/kg, Nivolumab 240 mg</a:t>
            </a:r>
          </a:p>
        </p:txBody>
      </p:sp>
      <p:sp>
        <p:nvSpPr>
          <p:cNvPr id="14" name="TextBox 13"/>
          <p:cNvSpPr txBox="1"/>
          <p:nvPr/>
        </p:nvSpPr>
        <p:spPr>
          <a:xfrm>
            <a:off x="673166" y="1783300"/>
            <a:ext cx="2597307" cy="646331"/>
          </a:xfrm>
          <a:prstGeom prst="rect">
            <a:avLst/>
          </a:prstGeom>
          <a:noFill/>
        </p:spPr>
        <p:txBody>
          <a:bodyPr wrap="square" rtlCol="0">
            <a:spAutoFit/>
          </a:bodyPr>
          <a:lstStyle/>
          <a:p>
            <a:pPr marL="214308" indent="-214308" defTabSz="514337" eaLnBrk="0" fontAlgn="base" hangingPunct="0">
              <a:spcBef>
                <a:spcPct val="0"/>
              </a:spcBef>
              <a:spcAft>
                <a:spcPct val="0"/>
              </a:spcAft>
              <a:buFont typeface="Arial" panose="020B0604020202020204" pitchFamily="34" charset="0"/>
              <a:buChar char="•"/>
            </a:pPr>
            <a:r>
              <a:rPr lang="en-US" sz="1800" dirty="0">
                <a:solidFill>
                  <a:prstClr val="black"/>
                </a:solidFill>
                <a:latin typeface="Calibri" panose="020F0502020204030204"/>
                <a:ea typeface="ＭＳ Ｐゴシック" pitchFamily="34" charset="-128"/>
              </a:rPr>
              <a:t>mCRPC</a:t>
            </a:r>
          </a:p>
          <a:p>
            <a:pPr marL="214308" indent="-214308" defTabSz="514337" eaLnBrk="0" fontAlgn="base" hangingPunct="0">
              <a:spcBef>
                <a:spcPct val="0"/>
              </a:spcBef>
              <a:spcAft>
                <a:spcPct val="0"/>
              </a:spcAft>
              <a:buFont typeface="Arial" panose="020B0604020202020204" pitchFamily="34" charset="0"/>
              <a:buChar char="•"/>
            </a:pPr>
            <a:r>
              <a:rPr lang="en-US" sz="1800" dirty="0">
                <a:solidFill>
                  <a:prstClr val="black"/>
                </a:solidFill>
                <a:latin typeface="Calibri" panose="020F0502020204030204"/>
                <a:ea typeface="ＭＳ Ｐゴシック" pitchFamily="34" charset="-128"/>
              </a:rPr>
              <a:t>No prior chemotherapy</a:t>
            </a:r>
          </a:p>
        </p:txBody>
      </p:sp>
      <p:grpSp>
        <p:nvGrpSpPr>
          <p:cNvPr id="3" name="Group 2"/>
          <p:cNvGrpSpPr/>
          <p:nvPr/>
        </p:nvGrpSpPr>
        <p:grpSpPr>
          <a:xfrm>
            <a:off x="4175389" y="1289371"/>
            <a:ext cx="4591791" cy="3378882"/>
            <a:chOff x="4629150" y="1585005"/>
            <a:chExt cx="3277637" cy="2358345"/>
          </a:xfrm>
        </p:grpSpPr>
        <p:cxnSp>
          <p:nvCxnSpPr>
            <p:cNvPr id="6" name="Straight Connector 5"/>
            <p:cNvCxnSpPr/>
            <p:nvPr/>
          </p:nvCxnSpPr>
          <p:spPr>
            <a:xfrm>
              <a:off x="7239600" y="2111738"/>
              <a:ext cx="46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355000" y="1674105"/>
              <a:ext cx="0" cy="253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50100" y="2063138"/>
              <a:ext cx="0" cy="253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2"/>
            <a:srcRect l="87992"/>
            <a:stretch/>
          </p:blipFill>
          <p:spPr>
            <a:xfrm>
              <a:off x="7258051" y="1585005"/>
              <a:ext cx="456692" cy="2342303"/>
            </a:xfrm>
            <a:prstGeom prst="rect">
              <a:avLst/>
            </a:prstGeom>
          </p:spPr>
        </p:pic>
        <p:sp>
          <p:nvSpPr>
            <p:cNvPr id="2" name="TextBox 1"/>
            <p:cNvSpPr txBox="1"/>
            <p:nvPr/>
          </p:nvSpPr>
          <p:spPr>
            <a:xfrm>
              <a:off x="7676568" y="1667558"/>
              <a:ext cx="230219" cy="173241"/>
            </a:xfrm>
            <a:prstGeom prst="rect">
              <a:avLst/>
            </a:prstGeom>
            <a:noFill/>
          </p:spPr>
          <p:txBody>
            <a:bodyPr wrap="none" rtlCol="0">
              <a:spAutoFit/>
            </a:bodyPr>
            <a:lstStyle/>
            <a:p>
              <a:pPr defTabSz="514337" eaLnBrk="0" fontAlgn="base" hangingPunct="0">
                <a:spcBef>
                  <a:spcPct val="0"/>
                </a:spcBef>
                <a:spcAft>
                  <a:spcPct val="0"/>
                </a:spcAft>
              </a:pPr>
              <a:r>
                <a:rPr lang="en-US" sz="1013" dirty="0">
                  <a:solidFill>
                    <a:prstClr val="black"/>
                  </a:solidFill>
                  <a:latin typeface="Calibri" panose="020F0502020204030204"/>
                  <a:ea typeface="ＭＳ Ｐゴシック" pitchFamily="34" charset="-128"/>
                </a:rPr>
                <a:t>PR</a:t>
              </a:r>
            </a:p>
          </p:txBody>
        </p:sp>
        <p:pic>
          <p:nvPicPr>
            <p:cNvPr id="16" name="Picture 15"/>
            <p:cNvPicPr>
              <a:picLocks noChangeAspect="1"/>
            </p:cNvPicPr>
            <p:nvPr/>
          </p:nvPicPr>
          <p:blipFill rotWithShape="1">
            <a:blip r:embed="rId3"/>
            <a:srcRect t="17894" r="16372"/>
            <a:stretch/>
          </p:blipFill>
          <p:spPr>
            <a:xfrm>
              <a:off x="4629150" y="1784607"/>
              <a:ext cx="3257550" cy="2158743"/>
            </a:xfrm>
            <a:prstGeom prst="rect">
              <a:avLst/>
            </a:prstGeom>
          </p:spPr>
        </p:pic>
      </p:grpSp>
    </p:spTree>
    <p:extLst>
      <p:ext uri="{BB962C8B-B14F-4D97-AF65-F5344CB8AC3E}">
        <p14:creationId xmlns:p14="http://schemas.microsoft.com/office/powerpoint/2010/main" val="2289987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B889C0-D333-4306-BC22-D7E79D39535A}"/>
              </a:ext>
            </a:extLst>
          </p:cNvPr>
          <p:cNvPicPr>
            <a:picLocks noChangeAspect="1"/>
          </p:cNvPicPr>
          <p:nvPr/>
        </p:nvPicPr>
        <p:blipFill>
          <a:blip r:embed="rId3"/>
          <a:stretch>
            <a:fillRect/>
          </a:stretch>
        </p:blipFill>
        <p:spPr>
          <a:xfrm>
            <a:off x="521282" y="456728"/>
            <a:ext cx="6455517" cy="4470075"/>
          </a:xfrm>
          <a:prstGeom prst="rect">
            <a:avLst/>
          </a:prstGeom>
        </p:spPr>
      </p:pic>
      <p:pic>
        <p:nvPicPr>
          <p:cNvPr id="4" name="Picture 3">
            <a:extLst>
              <a:ext uri="{FF2B5EF4-FFF2-40B4-BE49-F238E27FC236}">
                <a16:creationId xmlns:a16="http://schemas.microsoft.com/office/drawing/2014/main" id="{4D303A46-15E0-4087-8401-31F9D2A4455E}"/>
              </a:ext>
            </a:extLst>
          </p:cNvPr>
          <p:cNvPicPr>
            <a:picLocks noChangeAspect="1"/>
          </p:cNvPicPr>
          <p:nvPr/>
        </p:nvPicPr>
        <p:blipFill rotWithShape="1">
          <a:blip r:embed="rId4"/>
          <a:srcRect r="30620"/>
          <a:stretch/>
        </p:blipFill>
        <p:spPr>
          <a:xfrm>
            <a:off x="3088008" y="67883"/>
            <a:ext cx="6055993" cy="2898899"/>
          </a:xfrm>
          <a:prstGeom prst="rect">
            <a:avLst/>
          </a:prstGeom>
        </p:spPr>
      </p:pic>
    </p:spTree>
    <p:extLst>
      <p:ext uri="{BB962C8B-B14F-4D97-AF65-F5344CB8AC3E}">
        <p14:creationId xmlns:p14="http://schemas.microsoft.com/office/powerpoint/2010/main" val="237636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18CB13-EDBF-4EB9-BA96-37C915FCEB64}"/>
              </a:ext>
            </a:extLst>
          </p:cNvPr>
          <p:cNvPicPr>
            <a:picLocks noChangeAspect="1"/>
          </p:cNvPicPr>
          <p:nvPr/>
        </p:nvPicPr>
        <p:blipFill>
          <a:blip r:embed="rId2"/>
          <a:stretch>
            <a:fillRect/>
          </a:stretch>
        </p:blipFill>
        <p:spPr>
          <a:xfrm>
            <a:off x="-20099" y="375985"/>
            <a:ext cx="9505744" cy="4391529"/>
          </a:xfrm>
          <a:prstGeom prst="rect">
            <a:avLst/>
          </a:prstGeom>
        </p:spPr>
      </p:pic>
    </p:spTree>
    <p:extLst>
      <p:ext uri="{BB962C8B-B14F-4D97-AF65-F5344CB8AC3E}">
        <p14:creationId xmlns:p14="http://schemas.microsoft.com/office/powerpoint/2010/main" val="2414778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F84D-0B9B-4EFE-9112-9C2FCDD6F07E}"/>
              </a:ext>
            </a:extLst>
          </p:cNvPr>
          <p:cNvSpPr>
            <a:spLocks noGrp="1"/>
          </p:cNvSpPr>
          <p:nvPr>
            <p:ph type="title"/>
          </p:nvPr>
        </p:nvSpPr>
        <p:spPr/>
        <p:txBody>
          <a:bodyPr/>
          <a:lstStyle/>
          <a:p>
            <a:r>
              <a:rPr lang="en-US" dirty="0"/>
              <a:t>Brachyury Makes Cancer Cells Behave Badly</a:t>
            </a:r>
          </a:p>
        </p:txBody>
      </p:sp>
      <p:sp>
        <p:nvSpPr>
          <p:cNvPr id="3" name="Content Placeholder 2">
            <a:extLst>
              <a:ext uri="{FF2B5EF4-FFF2-40B4-BE49-F238E27FC236}">
                <a16:creationId xmlns:a16="http://schemas.microsoft.com/office/drawing/2014/main" id="{983497EF-08CC-468A-90A7-3BAFB607BE7B}"/>
              </a:ext>
            </a:extLst>
          </p:cNvPr>
          <p:cNvSpPr>
            <a:spLocks noGrp="1"/>
          </p:cNvSpPr>
          <p:nvPr>
            <p:ph sz="quarter" idx="11"/>
          </p:nvPr>
        </p:nvSpPr>
        <p:spPr/>
        <p:txBody>
          <a:bodyPr/>
          <a:lstStyle/>
          <a:p>
            <a:r>
              <a:rPr lang="en-US" dirty="0"/>
              <a:t>Transcription Factor Important in Embryogenesis</a:t>
            </a:r>
          </a:p>
          <a:p>
            <a:pPr lvl="1"/>
            <a:r>
              <a:rPr lang="en-US" dirty="0"/>
              <a:t>Master Driver of Metastatic Process (EMT)</a:t>
            </a:r>
          </a:p>
          <a:p>
            <a:pPr lvl="1"/>
            <a:r>
              <a:rPr lang="en-US" dirty="0"/>
              <a:t>Involved in Drug Resistance</a:t>
            </a:r>
          </a:p>
          <a:p>
            <a:pPr lvl="1"/>
            <a:r>
              <a:rPr lang="en-US" dirty="0"/>
              <a:t>Associated with Stem-like Properties</a:t>
            </a:r>
          </a:p>
          <a:p>
            <a:pPr lvl="1"/>
            <a:endParaRPr lang="en-US" dirty="0"/>
          </a:p>
          <a:p>
            <a:pPr lvl="1"/>
            <a:endParaRPr lang="en-US" dirty="0"/>
          </a:p>
        </p:txBody>
      </p:sp>
    </p:spTree>
    <p:extLst>
      <p:ext uri="{BB962C8B-B14F-4D97-AF65-F5344CB8AC3E}">
        <p14:creationId xmlns:p14="http://schemas.microsoft.com/office/powerpoint/2010/main" val="1817869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Brachyury in Prostate Cancer</a:t>
            </a:r>
          </a:p>
        </p:txBody>
      </p:sp>
      <p:pic>
        <p:nvPicPr>
          <p:cNvPr id="6" name="Content Placeholder 5"/>
          <p:cNvPicPr>
            <a:picLocks noGrp="1" noChangeAspect="1"/>
          </p:cNvPicPr>
          <p:nvPr>
            <p:ph idx="1"/>
          </p:nvPr>
        </p:nvPicPr>
        <p:blipFill>
          <a:blip r:embed="rId2"/>
          <a:stretch>
            <a:fillRect/>
          </a:stretch>
        </p:blipFill>
        <p:spPr>
          <a:xfrm>
            <a:off x="1603772" y="2297311"/>
            <a:ext cx="5936456" cy="1200150"/>
          </a:xfrm>
          <a:prstGeom prst="rect">
            <a:avLst/>
          </a:prstGeom>
        </p:spPr>
      </p:pic>
      <p:sp>
        <p:nvSpPr>
          <p:cNvPr id="4" name="Slide Number Placeholder 3"/>
          <p:cNvSpPr>
            <a:spLocks noGrp="1"/>
          </p:cNvSpPr>
          <p:nvPr>
            <p:ph type="sldNum" sz="quarter" idx="12"/>
          </p:nvPr>
        </p:nvSpPr>
        <p:spPr/>
        <p:txBody>
          <a:bodyPr/>
          <a:lstStyle/>
          <a:p>
            <a:pPr marL="0" marR="0" lvl="0" indent="0" algn="r" defTabSz="685800" rtl="0" eaLnBrk="0" fontAlgn="base" latinLnBrk="0" hangingPunct="0">
              <a:lnSpc>
                <a:spcPct val="100000"/>
              </a:lnSpc>
              <a:spcBef>
                <a:spcPct val="0"/>
              </a:spcBef>
              <a:spcAft>
                <a:spcPct val="0"/>
              </a:spcAft>
              <a:buClrTx/>
              <a:buSzTx/>
              <a:buFontTx/>
              <a:buNone/>
              <a:tabLst/>
              <a:defRPr/>
            </a:pPr>
            <a:fld id="{A97BE037-713C-4CF6-AADD-8466C22B92B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ＭＳ Ｐゴシック" pitchFamily="3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27</a:t>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ＭＳ Ｐゴシック" pitchFamily="34" charset="-128"/>
              <a:cs typeface="+mn-cs"/>
            </a:endParaRPr>
          </a:p>
        </p:txBody>
      </p:sp>
      <p:pic>
        <p:nvPicPr>
          <p:cNvPr id="5" name="Picture 4"/>
          <p:cNvPicPr>
            <a:picLocks noChangeAspect="1"/>
          </p:cNvPicPr>
          <p:nvPr/>
        </p:nvPicPr>
        <p:blipFill>
          <a:blip r:embed="rId3"/>
          <a:stretch>
            <a:fillRect/>
          </a:stretch>
        </p:blipFill>
        <p:spPr>
          <a:xfrm>
            <a:off x="1511318" y="1185863"/>
            <a:ext cx="6121364" cy="2338853"/>
          </a:xfrm>
          <a:prstGeom prst="rect">
            <a:avLst/>
          </a:prstGeom>
        </p:spPr>
      </p:pic>
      <p:sp>
        <p:nvSpPr>
          <p:cNvPr id="8" name="TextBox 7"/>
          <p:cNvSpPr txBox="1"/>
          <p:nvPr/>
        </p:nvSpPr>
        <p:spPr>
          <a:xfrm>
            <a:off x="1714500" y="3647350"/>
            <a:ext cx="5993949" cy="646331"/>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Overexpressed in cancer vs. normal (protein and mRNA)</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Correlates with aggressive tumors, invasion</a:t>
            </a:r>
          </a:p>
        </p:txBody>
      </p:sp>
    </p:spTree>
    <p:extLst>
      <p:ext uri="{BB962C8B-B14F-4D97-AF65-F5344CB8AC3E}">
        <p14:creationId xmlns:p14="http://schemas.microsoft.com/office/powerpoint/2010/main" val="2999774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BFD1-91E8-45AF-8DA6-0E7BF93F19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507C4F-3675-448C-A3B5-ECCF1A20FAC4}"/>
              </a:ext>
            </a:extLst>
          </p:cNvPr>
          <p:cNvSpPr>
            <a:spLocks noGrp="1"/>
          </p:cNvSpPr>
          <p:nvPr>
            <p:ph idx="1"/>
          </p:nvPr>
        </p:nvSpPr>
        <p:spPr>
          <a:xfrm>
            <a:off x="457200" y="3528811"/>
            <a:ext cx="8229600" cy="1065812"/>
          </a:xfrm>
        </p:spPr>
        <p:txBody>
          <a:bodyPr/>
          <a:lstStyle/>
          <a:p>
            <a:r>
              <a:rPr lang="en-US" sz="1800" dirty="0"/>
              <a:t>Well tolerated (no DLT)</a:t>
            </a:r>
          </a:p>
          <a:p>
            <a:r>
              <a:rPr lang="en-US" sz="1800" dirty="0"/>
              <a:t>28 of 34 (82%) patients developed brachyury-specific CD4 and/or CD8 T-cell responses after vaccination</a:t>
            </a:r>
          </a:p>
        </p:txBody>
      </p:sp>
      <p:pic>
        <p:nvPicPr>
          <p:cNvPr id="4" name="Picture 3">
            <a:extLst>
              <a:ext uri="{FF2B5EF4-FFF2-40B4-BE49-F238E27FC236}">
                <a16:creationId xmlns:a16="http://schemas.microsoft.com/office/drawing/2014/main" id="{FB887F7D-E0DA-4F01-8A91-EDEB5B5836CE}"/>
              </a:ext>
            </a:extLst>
          </p:cNvPr>
          <p:cNvPicPr>
            <a:picLocks noChangeAspect="1"/>
          </p:cNvPicPr>
          <p:nvPr/>
        </p:nvPicPr>
        <p:blipFill>
          <a:blip r:embed="rId2"/>
          <a:stretch>
            <a:fillRect/>
          </a:stretch>
        </p:blipFill>
        <p:spPr>
          <a:xfrm>
            <a:off x="0" y="0"/>
            <a:ext cx="9144000" cy="3507081"/>
          </a:xfrm>
          <a:prstGeom prst="rect">
            <a:avLst/>
          </a:prstGeom>
        </p:spPr>
      </p:pic>
      <p:sp>
        <p:nvSpPr>
          <p:cNvPr id="6" name="Rectangle 5">
            <a:extLst>
              <a:ext uri="{FF2B5EF4-FFF2-40B4-BE49-F238E27FC236}">
                <a16:creationId xmlns:a16="http://schemas.microsoft.com/office/drawing/2014/main" id="{C74974FD-84D7-4502-B3F8-D3E59779C185}"/>
              </a:ext>
            </a:extLst>
          </p:cNvPr>
          <p:cNvSpPr/>
          <p:nvPr/>
        </p:nvSpPr>
        <p:spPr>
          <a:xfrm>
            <a:off x="7463307" y="1622738"/>
            <a:ext cx="792051" cy="6761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52BF6C82-52C3-46A1-8E4A-120AB9951D95}"/>
              </a:ext>
            </a:extLst>
          </p:cNvPr>
          <p:cNvSpPr txBox="1"/>
          <p:nvPr/>
        </p:nvSpPr>
        <p:spPr>
          <a:xfrm>
            <a:off x="463639" y="341290"/>
            <a:ext cx="857158"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Nov 2017</a:t>
            </a:r>
          </a:p>
        </p:txBody>
      </p:sp>
    </p:spTree>
    <p:extLst>
      <p:ext uri="{BB962C8B-B14F-4D97-AF65-F5344CB8AC3E}">
        <p14:creationId xmlns:p14="http://schemas.microsoft.com/office/powerpoint/2010/main" val="1433431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p:txBody>
          <a:bodyPr/>
          <a:lstStyle/>
          <a:p>
            <a:pPr eaLnBrk="1" hangingPunct="1"/>
            <a:r>
              <a:rPr lang="en-US" sz="2100" dirty="0">
                <a:cs typeface="ＭＳ Ｐゴシック" charset="0"/>
              </a:rPr>
              <a:t>M7824 </a:t>
            </a:r>
          </a:p>
        </p:txBody>
      </p:sp>
      <p:sp>
        <p:nvSpPr>
          <p:cNvPr id="19" name="Content Placeholder 2"/>
          <p:cNvSpPr txBox="1">
            <a:spLocks/>
          </p:cNvSpPr>
          <p:nvPr/>
        </p:nvSpPr>
        <p:spPr bwMode="auto">
          <a:xfrm>
            <a:off x="457201" y="696444"/>
            <a:ext cx="2557463" cy="276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rtlCol="0" anchor="t" anchorCtr="0" compatLnSpc="1">
            <a:prstTxWarp prst="textNoShape">
              <a:avLst/>
            </a:prstTxWarp>
            <a:noAutofit/>
          </a:bodyPr>
          <a:lstStyle>
            <a:lvl1pPr marL="0" indent="0" algn="l" defTabSz="457200" rtl="0" eaLnBrk="0" fontAlgn="base" hangingPunct="0">
              <a:spcBef>
                <a:spcPct val="20000"/>
              </a:spcBef>
              <a:spcAft>
                <a:spcPct val="0"/>
              </a:spcAft>
              <a:buFont typeface="Arial" charset="0"/>
              <a:buNone/>
              <a:defRPr sz="3200" kern="1200">
                <a:solidFill>
                  <a:schemeClr val="bg1"/>
                </a:solidFill>
                <a:latin typeface="Arial"/>
                <a:ea typeface="ＭＳ Ｐゴシック" pitchFamily="80" charset="-128"/>
                <a:cs typeface="ＭＳ Ｐゴシック" pitchFamily="80" charset="-128"/>
              </a:defRPr>
            </a:lvl1pPr>
            <a:lvl2pPr marL="457200" indent="0" algn="l" defTabSz="457200" rtl="0" eaLnBrk="0" fontAlgn="base" hangingPunct="0">
              <a:spcBef>
                <a:spcPct val="20000"/>
              </a:spcBef>
              <a:spcAft>
                <a:spcPct val="0"/>
              </a:spcAft>
              <a:buFont typeface="Arial" charset="0"/>
              <a:buNone/>
              <a:defRPr sz="2800" kern="1200">
                <a:solidFill>
                  <a:schemeClr val="bg1"/>
                </a:solidFill>
                <a:latin typeface="Arial"/>
                <a:ea typeface="ＭＳ Ｐゴシック" pitchFamily="80" charset="-128"/>
                <a:cs typeface="ＭＳ Ｐゴシック" charset="0"/>
              </a:defRPr>
            </a:lvl2pPr>
            <a:lvl3pPr marL="914400" indent="0" algn="l" defTabSz="457200" rtl="0" eaLnBrk="0" fontAlgn="base" hangingPunct="0">
              <a:spcBef>
                <a:spcPct val="20000"/>
              </a:spcBef>
              <a:spcAft>
                <a:spcPct val="0"/>
              </a:spcAft>
              <a:buFont typeface="Arial" charset="0"/>
              <a:buNone/>
              <a:defRPr sz="2400" kern="1200">
                <a:solidFill>
                  <a:schemeClr val="bg1"/>
                </a:solidFill>
                <a:latin typeface="Arial"/>
                <a:ea typeface="ヒラギノ角ゴ Pro W3" charset="-128"/>
                <a:cs typeface="ヒラギノ角ゴ Pro W3" charset="0"/>
              </a:defRPr>
            </a:lvl3pPr>
            <a:lvl4pPr marL="1371600" indent="0" algn="l" defTabSz="457200" rtl="0" eaLnBrk="0" fontAlgn="base" hangingPunct="0">
              <a:spcBef>
                <a:spcPct val="20000"/>
              </a:spcBef>
              <a:spcAft>
                <a:spcPct val="0"/>
              </a:spcAft>
              <a:buFont typeface="Arial" charset="0"/>
              <a:buNone/>
              <a:defRPr sz="2000" kern="1200">
                <a:solidFill>
                  <a:schemeClr val="bg1"/>
                </a:solidFill>
                <a:latin typeface="Arial"/>
                <a:ea typeface="ヒラギノ角ゴ Pro W3" charset="-128"/>
                <a:cs typeface="+mn-cs"/>
              </a:defRPr>
            </a:lvl4pPr>
            <a:lvl5pPr marL="1828800" indent="0" algn="l" defTabSz="457200" rtl="0" eaLnBrk="0" fontAlgn="base" hangingPunct="0">
              <a:spcBef>
                <a:spcPct val="20000"/>
              </a:spcBef>
              <a:spcAft>
                <a:spcPct val="0"/>
              </a:spcAft>
              <a:buFont typeface="Arial" charset="0"/>
              <a:buNone/>
              <a:defRPr sz="2000" kern="1200">
                <a:solidFill>
                  <a:schemeClr val="bg1"/>
                </a:solidFill>
                <a:latin typeface="Arial"/>
                <a:ea typeface="ヒラギノ角ゴ Pro W3" charset="-128"/>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defTabSz="342892">
              <a:spcBef>
                <a:spcPts val="225"/>
              </a:spcBef>
              <a:spcAft>
                <a:spcPts val="450"/>
              </a:spcAft>
              <a:defRPr/>
            </a:pPr>
            <a:r>
              <a:rPr lang="en-US" sz="1200" b="1" dirty="0">
                <a:solidFill>
                  <a:srgbClr val="606060"/>
                </a:solidFill>
                <a:cs typeface="Arial" panose="020B0604020202020204" pitchFamily="34" charset="0"/>
              </a:rPr>
              <a:t>M7824 is an innovative first-in-class bifunctional fusion protein</a:t>
            </a:r>
          </a:p>
          <a:p>
            <a:pPr marL="99999" indent="-214308" defTabSz="342892">
              <a:spcBef>
                <a:spcPts val="225"/>
              </a:spcBef>
              <a:spcAft>
                <a:spcPts val="450"/>
              </a:spcAft>
              <a:buFont typeface="Arial" panose="020B0604020202020204" pitchFamily="34" charset="0"/>
              <a:buChar char="•"/>
              <a:defRPr/>
            </a:pPr>
            <a:r>
              <a:rPr lang="en-US" sz="1200" b="1" dirty="0">
                <a:solidFill>
                  <a:srgbClr val="606060"/>
                </a:solidFill>
                <a:cs typeface="Arial" panose="020B0604020202020204" pitchFamily="34" charset="0"/>
              </a:rPr>
              <a:t>n=19</a:t>
            </a:r>
          </a:p>
          <a:p>
            <a:pPr marL="99999" indent="-214308" defTabSz="342892">
              <a:spcBef>
                <a:spcPts val="225"/>
              </a:spcBef>
              <a:spcAft>
                <a:spcPts val="450"/>
              </a:spcAft>
              <a:buFont typeface="Arial" panose="020B0604020202020204" pitchFamily="34" charset="0"/>
              <a:buChar char="•"/>
              <a:defRPr/>
            </a:pPr>
            <a:r>
              <a:rPr lang="en-US" sz="1200" b="1" dirty="0">
                <a:solidFill>
                  <a:srgbClr val="606060"/>
                </a:solidFill>
                <a:cs typeface="Arial" panose="020B0604020202020204" pitchFamily="34" charset="0"/>
              </a:rPr>
              <a:t>Well tolerated</a:t>
            </a:r>
          </a:p>
          <a:p>
            <a:pPr marL="99999" indent="-214308" defTabSz="342892">
              <a:spcBef>
                <a:spcPts val="225"/>
              </a:spcBef>
              <a:spcAft>
                <a:spcPts val="450"/>
              </a:spcAft>
              <a:buFont typeface="Arial" panose="020B0604020202020204" pitchFamily="34" charset="0"/>
              <a:buChar char="•"/>
              <a:defRPr/>
            </a:pPr>
            <a:r>
              <a:rPr lang="en-US" sz="1200" b="1" dirty="0">
                <a:solidFill>
                  <a:srgbClr val="606060"/>
                </a:solidFill>
                <a:cs typeface="Arial" panose="020B0604020202020204" pitchFamily="34" charset="0"/>
              </a:rPr>
              <a:t>Sequesters all activated TGF-beta in plasma throughout dosing period</a:t>
            </a:r>
          </a:p>
          <a:p>
            <a:pPr marL="99999" indent="-214308" defTabSz="342892">
              <a:spcBef>
                <a:spcPts val="225"/>
              </a:spcBef>
              <a:spcAft>
                <a:spcPts val="450"/>
              </a:spcAft>
              <a:buFont typeface="Arial" panose="020B0604020202020204" pitchFamily="34" charset="0"/>
              <a:buChar char="•"/>
              <a:defRPr/>
            </a:pPr>
            <a:r>
              <a:rPr lang="en-US" sz="1200" b="1" dirty="0">
                <a:solidFill>
                  <a:srgbClr val="606060"/>
                </a:solidFill>
                <a:cs typeface="Arial" panose="020B0604020202020204" pitchFamily="34" charset="0"/>
              </a:rPr>
              <a:t>Promising clinical activity</a:t>
            </a:r>
          </a:p>
          <a:p>
            <a:pPr marL="442891" lvl="1" indent="-214308" defTabSz="342892">
              <a:spcBef>
                <a:spcPts val="225"/>
              </a:spcBef>
              <a:spcAft>
                <a:spcPts val="450"/>
              </a:spcAft>
              <a:buFont typeface="Arial" panose="020B0604020202020204" pitchFamily="34" charset="0"/>
              <a:buChar char="•"/>
              <a:defRPr/>
            </a:pPr>
            <a:r>
              <a:rPr lang="en-US" sz="1200" b="1" dirty="0">
                <a:solidFill>
                  <a:srgbClr val="606060"/>
                </a:solidFill>
                <a:cs typeface="Arial" panose="020B0604020202020204" pitchFamily="34" charset="0"/>
              </a:rPr>
              <a:t>1 CR</a:t>
            </a:r>
          </a:p>
          <a:p>
            <a:pPr marL="442891" lvl="1" indent="-214308" defTabSz="342892">
              <a:spcBef>
                <a:spcPts val="225"/>
              </a:spcBef>
              <a:spcAft>
                <a:spcPts val="450"/>
              </a:spcAft>
              <a:buFont typeface="Arial" panose="020B0604020202020204" pitchFamily="34" charset="0"/>
              <a:buChar char="•"/>
              <a:defRPr/>
            </a:pPr>
            <a:r>
              <a:rPr lang="en-US" sz="1200" b="1" dirty="0">
                <a:solidFill>
                  <a:srgbClr val="606060"/>
                </a:solidFill>
                <a:cs typeface="Arial" panose="020B0604020202020204" pitchFamily="34" charset="0"/>
              </a:rPr>
              <a:t>2 PRs (1 near PR)</a:t>
            </a:r>
          </a:p>
          <a:p>
            <a:pPr marL="442891" lvl="1" indent="-214308" defTabSz="342892">
              <a:spcBef>
                <a:spcPts val="225"/>
              </a:spcBef>
              <a:spcAft>
                <a:spcPts val="450"/>
              </a:spcAft>
              <a:buFont typeface="Arial" panose="020B0604020202020204" pitchFamily="34" charset="0"/>
              <a:buChar char="•"/>
              <a:defRPr/>
            </a:pPr>
            <a:r>
              <a:rPr lang="en-US" sz="1200" b="1" dirty="0">
                <a:solidFill>
                  <a:srgbClr val="606060"/>
                </a:solidFill>
                <a:cs typeface="Arial" panose="020B0604020202020204" pitchFamily="34" charset="0"/>
              </a:rPr>
              <a:t>All sustained responses</a:t>
            </a:r>
          </a:p>
          <a:p>
            <a:pPr indent="-228617" defTabSz="342892">
              <a:spcBef>
                <a:spcPts val="225"/>
              </a:spcBef>
              <a:spcAft>
                <a:spcPts val="450"/>
              </a:spcAft>
              <a:buFont typeface="Arial" panose="020B0604020202020204" pitchFamily="34" charset="0"/>
              <a:buChar char="•"/>
              <a:defRPr/>
            </a:pPr>
            <a:endParaRPr lang="en-US" sz="1600" dirty="0">
              <a:solidFill>
                <a:srgbClr val="606060"/>
              </a:solidFill>
              <a:cs typeface="Arial" panose="020B0604020202020204" pitchFamily="34" charset="0"/>
            </a:endParaRPr>
          </a:p>
          <a:p>
            <a:pPr marL="685783" lvl="1" indent="-214308" defTabSz="342892">
              <a:spcBef>
                <a:spcPts val="900"/>
              </a:spcBef>
              <a:buFont typeface="Arial" panose="020B0604020202020204" pitchFamily="34" charset="0"/>
              <a:buChar char="•"/>
              <a:defRPr/>
            </a:pPr>
            <a:endParaRPr lang="en-US" sz="1050" dirty="0">
              <a:solidFill>
                <a:srgbClr val="606060"/>
              </a:solidFill>
              <a:cs typeface="Arial" panose="020B0604020202020204" pitchFamily="34" charset="0"/>
            </a:endParaRPr>
          </a:p>
          <a:p>
            <a:pPr defTabSz="342892">
              <a:defRPr/>
            </a:pPr>
            <a:endParaRPr lang="en-US" sz="1050" dirty="0">
              <a:solidFill>
                <a:srgbClr val="606060"/>
              </a:solidFill>
              <a:cs typeface="Arial" panose="020B0604020202020204" pitchFamily="34" charset="0"/>
            </a:endParaRPr>
          </a:p>
          <a:p>
            <a:pPr defTabSz="342892">
              <a:defRPr/>
            </a:pPr>
            <a:endParaRPr lang="en-US" sz="1050" dirty="0">
              <a:solidFill>
                <a:srgbClr val="606060"/>
              </a:solidFill>
              <a:cs typeface="Arial" panose="020B0604020202020204" pitchFamily="34" charset="0"/>
            </a:endParaRPr>
          </a:p>
        </p:txBody>
      </p:sp>
      <p:pic>
        <p:nvPicPr>
          <p:cNvPr id="20" name="Picture 19">
            <a:extLst>
              <a:ext uri="{FF2B5EF4-FFF2-40B4-BE49-F238E27FC236}">
                <a16:creationId xmlns:a16="http://schemas.microsoft.com/office/drawing/2014/main" id="{14FDAB1B-BEDA-4EC5-96DA-1A9603F202E3}"/>
              </a:ext>
            </a:extLst>
          </p:cNvPr>
          <p:cNvPicPr>
            <a:picLocks noChangeAspect="1"/>
          </p:cNvPicPr>
          <p:nvPr/>
        </p:nvPicPr>
        <p:blipFill rotWithShape="1">
          <a:blip r:embed="rId2"/>
          <a:srcRect l="5888" t="4519" r="10806" b="497"/>
          <a:stretch/>
        </p:blipFill>
        <p:spPr>
          <a:xfrm>
            <a:off x="3014663" y="696444"/>
            <a:ext cx="5923752" cy="3589807"/>
          </a:xfrm>
          <a:prstGeom prst="rect">
            <a:avLst/>
          </a:prstGeom>
        </p:spPr>
      </p:pic>
      <p:sp>
        <p:nvSpPr>
          <p:cNvPr id="2" name="Rectangle 1">
            <a:extLst>
              <a:ext uri="{FF2B5EF4-FFF2-40B4-BE49-F238E27FC236}">
                <a16:creationId xmlns:a16="http://schemas.microsoft.com/office/drawing/2014/main" id="{BDB2C70F-FD89-4823-9386-8770B080A708}"/>
              </a:ext>
            </a:extLst>
          </p:cNvPr>
          <p:cNvSpPr/>
          <p:nvPr/>
        </p:nvSpPr>
        <p:spPr>
          <a:xfrm>
            <a:off x="457201" y="4337866"/>
            <a:ext cx="3605474" cy="300082"/>
          </a:xfrm>
          <a:prstGeom prst="rect">
            <a:avLst/>
          </a:prstGeom>
        </p:spPr>
        <p:txBody>
          <a:bodyPr wrap="none">
            <a:spAutoFit/>
          </a:bodyPr>
          <a:lstStyle/>
          <a:p>
            <a:pPr>
              <a:defRPr/>
            </a:pPr>
            <a:r>
              <a:rPr lang="en-US" dirty="0">
                <a:solidFill>
                  <a:srgbClr val="606060">
                    <a:lumMod val="50000"/>
                  </a:srgbClr>
                </a:solidFill>
                <a:latin typeface="arial" panose="020B0604020202020204" pitchFamily="34" charset="0"/>
              </a:rPr>
              <a:t>Strauss…Gulley. </a:t>
            </a:r>
            <a:r>
              <a:rPr lang="en-US" i="1" dirty="0" err="1">
                <a:solidFill>
                  <a:srgbClr val="606060">
                    <a:lumMod val="50000"/>
                  </a:srgbClr>
                </a:solidFill>
                <a:latin typeface="arial" panose="020B0604020202020204" pitchFamily="34" charset="0"/>
              </a:rPr>
              <a:t>Clin</a:t>
            </a:r>
            <a:r>
              <a:rPr lang="en-US" i="1" dirty="0">
                <a:solidFill>
                  <a:srgbClr val="606060">
                    <a:lumMod val="50000"/>
                  </a:srgbClr>
                </a:solidFill>
                <a:latin typeface="arial" panose="020B0604020202020204" pitchFamily="34" charset="0"/>
              </a:rPr>
              <a:t> Cancer Res</a:t>
            </a:r>
            <a:r>
              <a:rPr lang="en-US" dirty="0">
                <a:solidFill>
                  <a:srgbClr val="606060">
                    <a:lumMod val="50000"/>
                  </a:srgbClr>
                </a:solidFill>
                <a:latin typeface="arial" panose="020B0604020202020204" pitchFamily="34" charset="0"/>
              </a:rPr>
              <a:t>. 2018 Mar</a:t>
            </a:r>
            <a:endParaRPr lang="en-US" dirty="0">
              <a:solidFill>
                <a:srgbClr val="606060">
                  <a:lumMod val="50000"/>
                </a:srgbClr>
              </a:solidFill>
              <a:latin typeface="News Gothic MT"/>
            </a:endParaRPr>
          </a:p>
        </p:txBody>
      </p:sp>
      <p:sp>
        <p:nvSpPr>
          <p:cNvPr id="3" name="TextBox 2">
            <a:extLst>
              <a:ext uri="{FF2B5EF4-FFF2-40B4-BE49-F238E27FC236}">
                <a16:creationId xmlns:a16="http://schemas.microsoft.com/office/drawing/2014/main" id="{2B97D12E-B1A1-4973-B1B4-2CC89838C73B}"/>
              </a:ext>
            </a:extLst>
          </p:cNvPr>
          <p:cNvSpPr txBox="1"/>
          <p:nvPr/>
        </p:nvSpPr>
        <p:spPr>
          <a:xfrm>
            <a:off x="457201" y="3383848"/>
            <a:ext cx="2393003" cy="923330"/>
          </a:xfrm>
          <a:prstGeom prst="rect">
            <a:avLst/>
          </a:prstGeom>
          <a:noFill/>
        </p:spPr>
        <p:txBody>
          <a:bodyPr wrap="square" rtlCol="0">
            <a:spAutoFit/>
          </a:bodyPr>
          <a:lstStyle/>
          <a:p>
            <a:r>
              <a:rPr lang="en-US" b="1" u="sng" dirty="0">
                <a:solidFill>
                  <a:schemeClr val="tx1">
                    <a:lumMod val="50000"/>
                  </a:schemeClr>
                </a:solidFill>
              </a:rPr>
              <a:t>ASCO June 2018</a:t>
            </a:r>
          </a:p>
          <a:p>
            <a:r>
              <a:rPr lang="en-US" dirty="0">
                <a:solidFill>
                  <a:schemeClr val="tx1">
                    <a:lumMod val="50000"/>
                  </a:schemeClr>
                </a:solidFill>
              </a:rPr>
              <a:t>-HPV </a:t>
            </a:r>
            <a:r>
              <a:rPr lang="en-US" dirty="0" err="1">
                <a:solidFill>
                  <a:schemeClr val="tx1">
                    <a:lumMod val="50000"/>
                  </a:schemeClr>
                </a:solidFill>
              </a:rPr>
              <a:t>Assoc</a:t>
            </a:r>
            <a:r>
              <a:rPr lang="en-US" dirty="0">
                <a:solidFill>
                  <a:schemeClr val="tx1">
                    <a:lumMod val="50000"/>
                  </a:schemeClr>
                </a:solidFill>
              </a:rPr>
              <a:t> Ca ORR </a:t>
            </a:r>
            <a:r>
              <a:rPr lang="en-US" dirty="0">
                <a:solidFill>
                  <a:srgbClr val="FF0000"/>
                </a:solidFill>
              </a:rPr>
              <a:t>35%</a:t>
            </a:r>
          </a:p>
          <a:p>
            <a:r>
              <a:rPr lang="en-US" dirty="0">
                <a:solidFill>
                  <a:schemeClr val="tx1">
                    <a:lumMod val="50000"/>
                  </a:schemeClr>
                </a:solidFill>
              </a:rPr>
              <a:t>-NSCLC ORR </a:t>
            </a:r>
            <a:r>
              <a:rPr lang="en-US" dirty="0">
                <a:solidFill>
                  <a:srgbClr val="FF0000"/>
                </a:solidFill>
              </a:rPr>
              <a:t>28%</a:t>
            </a:r>
            <a:r>
              <a:rPr lang="en-US" dirty="0">
                <a:solidFill>
                  <a:schemeClr val="tx1">
                    <a:lumMod val="50000"/>
                  </a:schemeClr>
                </a:solidFill>
              </a:rPr>
              <a:t> (41% in PDL1 ≥1%+)</a:t>
            </a:r>
          </a:p>
        </p:txBody>
      </p:sp>
    </p:spTree>
    <p:extLst>
      <p:ext uri="{BB962C8B-B14F-4D97-AF65-F5344CB8AC3E}">
        <p14:creationId xmlns:p14="http://schemas.microsoft.com/office/powerpoint/2010/main" val="426625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1FE19B-DF01-4D16-882E-2EF43B61EE34}"/>
              </a:ext>
            </a:extLst>
          </p:cNvPr>
          <p:cNvPicPr>
            <a:picLocks noChangeAspect="1"/>
          </p:cNvPicPr>
          <p:nvPr/>
        </p:nvPicPr>
        <p:blipFill>
          <a:blip r:embed="rId2"/>
          <a:stretch>
            <a:fillRect/>
          </a:stretch>
        </p:blipFill>
        <p:spPr>
          <a:xfrm>
            <a:off x="2373549" y="484828"/>
            <a:ext cx="4445540" cy="4536265"/>
          </a:xfrm>
          <a:prstGeom prst="rect">
            <a:avLst/>
          </a:prstGeom>
        </p:spPr>
      </p:pic>
      <p:sp>
        <p:nvSpPr>
          <p:cNvPr id="4" name="Title 3">
            <a:extLst>
              <a:ext uri="{FF2B5EF4-FFF2-40B4-BE49-F238E27FC236}">
                <a16:creationId xmlns:a16="http://schemas.microsoft.com/office/drawing/2014/main" id="{6F1C88AB-98F6-4A91-98CD-05AACB982221}"/>
              </a:ext>
            </a:extLst>
          </p:cNvPr>
          <p:cNvSpPr txBox="1">
            <a:spLocks/>
          </p:cNvSpPr>
          <p:nvPr/>
        </p:nvSpPr>
        <p:spPr bwMode="auto">
          <a:xfrm>
            <a:off x="1152293" y="57604"/>
            <a:ext cx="7010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514350" eaLnBrk="1" fontAlgn="auto" hangingPunct="1">
              <a:spcAft>
                <a:spcPts val="0"/>
              </a:spcAft>
              <a:defRPr/>
            </a:pPr>
            <a:r>
              <a:rPr lang="en-US" sz="2800" b="1" dirty="0">
                <a:solidFill>
                  <a:srgbClr val="0070C0"/>
                </a:solidFill>
                <a:latin typeface="Calibri"/>
              </a:rPr>
              <a:t>Requirements for Effective Immunotherapy</a:t>
            </a:r>
          </a:p>
        </p:txBody>
      </p:sp>
      <p:sp>
        <p:nvSpPr>
          <p:cNvPr id="5" name="TextBox 4">
            <a:extLst>
              <a:ext uri="{FF2B5EF4-FFF2-40B4-BE49-F238E27FC236}">
                <a16:creationId xmlns:a16="http://schemas.microsoft.com/office/drawing/2014/main" id="{BFC2AED8-603B-4231-9D51-52CF39718DE6}"/>
              </a:ext>
            </a:extLst>
          </p:cNvPr>
          <p:cNvSpPr txBox="1"/>
          <p:nvPr/>
        </p:nvSpPr>
        <p:spPr>
          <a:xfrm>
            <a:off x="5866087" y="4508631"/>
            <a:ext cx="3249608" cy="300082"/>
          </a:xfrm>
          <a:prstGeom prst="rect">
            <a:avLst/>
          </a:prstGeom>
          <a:noFill/>
        </p:spPr>
        <p:txBody>
          <a:bodyPr wrap="none" rtlCol="0">
            <a:spAutoFit/>
          </a:bodyPr>
          <a:lstStyle/>
          <a:p>
            <a:r>
              <a:rPr lang="en-US" dirty="0"/>
              <a:t>Collins et al., Expert Rev Vaccines 2018</a:t>
            </a:r>
          </a:p>
        </p:txBody>
      </p:sp>
    </p:spTree>
    <p:extLst>
      <p:ext uri="{BB962C8B-B14F-4D97-AF65-F5344CB8AC3E}">
        <p14:creationId xmlns:p14="http://schemas.microsoft.com/office/powerpoint/2010/main" val="2933569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1FE19B-DF01-4D16-882E-2EF43B61EE34}"/>
              </a:ext>
            </a:extLst>
          </p:cNvPr>
          <p:cNvPicPr>
            <a:picLocks noChangeAspect="1"/>
          </p:cNvPicPr>
          <p:nvPr/>
        </p:nvPicPr>
        <p:blipFill>
          <a:blip r:embed="rId2"/>
          <a:stretch>
            <a:fillRect/>
          </a:stretch>
        </p:blipFill>
        <p:spPr>
          <a:xfrm>
            <a:off x="2373549" y="484828"/>
            <a:ext cx="4445540" cy="4536265"/>
          </a:xfrm>
          <a:prstGeom prst="rect">
            <a:avLst/>
          </a:prstGeom>
        </p:spPr>
      </p:pic>
      <p:sp>
        <p:nvSpPr>
          <p:cNvPr id="4" name="Title 3">
            <a:extLst>
              <a:ext uri="{FF2B5EF4-FFF2-40B4-BE49-F238E27FC236}">
                <a16:creationId xmlns:a16="http://schemas.microsoft.com/office/drawing/2014/main" id="{6F1C88AB-98F6-4A91-98CD-05AACB982221}"/>
              </a:ext>
            </a:extLst>
          </p:cNvPr>
          <p:cNvSpPr txBox="1">
            <a:spLocks/>
          </p:cNvSpPr>
          <p:nvPr/>
        </p:nvSpPr>
        <p:spPr bwMode="auto">
          <a:xfrm>
            <a:off x="1152293" y="57604"/>
            <a:ext cx="7010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51435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mj-ea"/>
                <a:cs typeface="+mj-cs"/>
              </a:rPr>
              <a:t>Requirements for Effective Immunotherapy</a:t>
            </a:r>
          </a:p>
        </p:txBody>
      </p:sp>
      <p:sp>
        <p:nvSpPr>
          <p:cNvPr id="5" name="TextBox 4">
            <a:extLst>
              <a:ext uri="{FF2B5EF4-FFF2-40B4-BE49-F238E27FC236}">
                <a16:creationId xmlns:a16="http://schemas.microsoft.com/office/drawing/2014/main" id="{BFC2AED8-603B-4231-9D51-52CF39718DE6}"/>
              </a:ext>
            </a:extLst>
          </p:cNvPr>
          <p:cNvSpPr txBox="1"/>
          <p:nvPr/>
        </p:nvSpPr>
        <p:spPr>
          <a:xfrm>
            <a:off x="5866087" y="4508631"/>
            <a:ext cx="3249608"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606060"/>
                </a:solidFill>
                <a:effectLst/>
                <a:uLnTx/>
                <a:uFillTx/>
                <a:latin typeface="Arial"/>
                <a:ea typeface="+mn-ea"/>
                <a:cs typeface="+mn-cs"/>
              </a:rPr>
              <a:t>Collins et al., Expert Rev Vaccines 2018</a:t>
            </a:r>
          </a:p>
        </p:txBody>
      </p:sp>
      <p:sp>
        <p:nvSpPr>
          <p:cNvPr id="2" name="TextBox 1">
            <a:extLst>
              <a:ext uri="{FF2B5EF4-FFF2-40B4-BE49-F238E27FC236}">
                <a16:creationId xmlns:a16="http://schemas.microsoft.com/office/drawing/2014/main" id="{A87D69DA-0DFE-4439-98D5-8A8F541D764B}"/>
              </a:ext>
            </a:extLst>
          </p:cNvPr>
          <p:cNvSpPr txBox="1"/>
          <p:nvPr/>
        </p:nvSpPr>
        <p:spPr>
          <a:xfrm>
            <a:off x="1371600" y="1420238"/>
            <a:ext cx="787395" cy="300082"/>
          </a:xfrm>
          <a:prstGeom prst="rect">
            <a:avLst/>
          </a:prstGeom>
          <a:noFill/>
        </p:spPr>
        <p:txBody>
          <a:bodyPr wrap="none" rtlCol="0">
            <a:spAutoFit/>
          </a:bodyPr>
          <a:lstStyle/>
          <a:p>
            <a:r>
              <a:rPr lang="en-US" dirty="0">
                <a:solidFill>
                  <a:srgbClr val="0070C0"/>
                </a:solidFill>
              </a:rPr>
              <a:t>Vaccine</a:t>
            </a:r>
          </a:p>
        </p:txBody>
      </p:sp>
      <p:sp>
        <p:nvSpPr>
          <p:cNvPr id="6" name="TextBox 5">
            <a:extLst>
              <a:ext uri="{FF2B5EF4-FFF2-40B4-BE49-F238E27FC236}">
                <a16:creationId xmlns:a16="http://schemas.microsoft.com/office/drawing/2014/main" id="{9D4570C1-7140-4AB0-BCA8-24574DF043C0}"/>
              </a:ext>
            </a:extLst>
          </p:cNvPr>
          <p:cNvSpPr txBox="1"/>
          <p:nvPr/>
        </p:nvSpPr>
        <p:spPr>
          <a:xfrm>
            <a:off x="7022255" y="1459148"/>
            <a:ext cx="579005" cy="300082"/>
          </a:xfrm>
          <a:prstGeom prst="rect">
            <a:avLst/>
          </a:prstGeom>
          <a:noFill/>
        </p:spPr>
        <p:txBody>
          <a:bodyPr wrap="none" rtlCol="0">
            <a:spAutoFit/>
          </a:bodyPr>
          <a:lstStyle/>
          <a:p>
            <a:r>
              <a:rPr lang="en-US" dirty="0">
                <a:solidFill>
                  <a:srgbClr val="0070C0"/>
                </a:solidFill>
              </a:rPr>
              <a:t>IL-15</a:t>
            </a:r>
          </a:p>
        </p:txBody>
      </p:sp>
      <p:sp>
        <p:nvSpPr>
          <p:cNvPr id="7" name="TextBox 6">
            <a:extLst>
              <a:ext uri="{FF2B5EF4-FFF2-40B4-BE49-F238E27FC236}">
                <a16:creationId xmlns:a16="http://schemas.microsoft.com/office/drawing/2014/main" id="{2C8BD1F5-0DCC-4ECD-BAF7-34435E409560}"/>
              </a:ext>
            </a:extLst>
          </p:cNvPr>
          <p:cNvSpPr txBox="1"/>
          <p:nvPr/>
        </p:nvSpPr>
        <p:spPr>
          <a:xfrm>
            <a:off x="5680285" y="4144978"/>
            <a:ext cx="1733231" cy="300082"/>
          </a:xfrm>
          <a:prstGeom prst="rect">
            <a:avLst/>
          </a:prstGeom>
          <a:noFill/>
        </p:spPr>
        <p:txBody>
          <a:bodyPr wrap="none" rtlCol="0">
            <a:spAutoFit/>
          </a:bodyPr>
          <a:lstStyle/>
          <a:p>
            <a:r>
              <a:rPr lang="en-US" dirty="0">
                <a:solidFill>
                  <a:srgbClr val="0070C0"/>
                </a:solidFill>
              </a:rPr>
              <a:t>PDL1i, TGF-</a:t>
            </a:r>
            <a:r>
              <a:rPr lang="el-GR" dirty="0">
                <a:solidFill>
                  <a:srgbClr val="0070C0"/>
                </a:solidFill>
              </a:rPr>
              <a:t>β</a:t>
            </a:r>
            <a:r>
              <a:rPr lang="en-US" dirty="0">
                <a:solidFill>
                  <a:srgbClr val="0070C0"/>
                </a:solidFill>
              </a:rPr>
              <a:t>i, </a:t>
            </a:r>
            <a:r>
              <a:rPr lang="en-US" dirty="0" err="1">
                <a:solidFill>
                  <a:srgbClr val="0070C0"/>
                </a:solidFill>
              </a:rPr>
              <a:t>IDOi</a:t>
            </a:r>
            <a:endParaRPr lang="en-US" dirty="0">
              <a:solidFill>
                <a:srgbClr val="0070C0"/>
              </a:solidFill>
            </a:endParaRPr>
          </a:p>
        </p:txBody>
      </p:sp>
    </p:spTree>
    <p:extLst>
      <p:ext uri="{BB962C8B-B14F-4D97-AF65-F5344CB8AC3E}">
        <p14:creationId xmlns:p14="http://schemas.microsoft.com/office/powerpoint/2010/main" val="3518833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906D-6457-46ED-B4BC-045023E60A9D}"/>
              </a:ext>
            </a:extLst>
          </p:cNvPr>
          <p:cNvSpPr>
            <a:spLocks noGrp="1"/>
          </p:cNvSpPr>
          <p:nvPr>
            <p:ph type="title"/>
          </p:nvPr>
        </p:nvSpPr>
        <p:spPr/>
        <p:txBody>
          <a:bodyPr/>
          <a:lstStyle/>
          <a:p>
            <a:r>
              <a:rPr lang="en-US" b="1" dirty="0">
                <a:solidFill>
                  <a:schemeClr val="accent5"/>
                </a:solidFill>
              </a:rPr>
              <a:t>Conclusions</a:t>
            </a:r>
          </a:p>
        </p:txBody>
      </p:sp>
      <p:sp>
        <p:nvSpPr>
          <p:cNvPr id="3" name="Content Placeholder 2">
            <a:extLst>
              <a:ext uri="{FF2B5EF4-FFF2-40B4-BE49-F238E27FC236}">
                <a16:creationId xmlns:a16="http://schemas.microsoft.com/office/drawing/2014/main" id="{B6CE9B4B-0A05-443A-9D7C-FBE225B33BAD}"/>
              </a:ext>
            </a:extLst>
          </p:cNvPr>
          <p:cNvSpPr>
            <a:spLocks noGrp="1"/>
          </p:cNvSpPr>
          <p:nvPr>
            <p:ph idx="1"/>
          </p:nvPr>
        </p:nvSpPr>
        <p:spPr/>
        <p:txBody>
          <a:bodyPr>
            <a:normAutofit fontScale="92500" lnSpcReduction="10000"/>
          </a:bodyPr>
          <a:lstStyle/>
          <a:p>
            <a:pPr lvl="0">
              <a:spcBef>
                <a:spcPts val="600"/>
              </a:spcBef>
              <a:buFont typeface="Arial" panose="020B0604020202020204" pitchFamily="34" charset="0"/>
              <a:buChar char="•"/>
              <a:defRPr/>
            </a:pPr>
            <a:r>
              <a:rPr lang="en-US" sz="1800" dirty="0">
                <a:solidFill>
                  <a:prstClr val="black"/>
                </a:solidFill>
                <a:latin typeface="Arial Narrow"/>
              </a:rPr>
              <a:t>T-cell poor tumors may require a “spark” to prime the immune system to recognize and seek to destroy the tumor.</a:t>
            </a:r>
          </a:p>
          <a:p>
            <a:pPr lvl="1">
              <a:spcBef>
                <a:spcPts val="600"/>
              </a:spcBef>
              <a:buFont typeface="Arial" panose="020B0604020202020204" pitchFamily="34" charset="0"/>
              <a:buChar char="•"/>
              <a:defRPr/>
            </a:pPr>
            <a:r>
              <a:rPr lang="en-US" dirty="0">
                <a:solidFill>
                  <a:prstClr val="black"/>
                </a:solidFill>
                <a:latin typeface="Arial Narrow"/>
              </a:rPr>
              <a:t>One of the most efficient ways of doing this is with vaccine</a:t>
            </a:r>
          </a:p>
          <a:p>
            <a:pPr lvl="1">
              <a:spcBef>
                <a:spcPts val="600"/>
              </a:spcBef>
              <a:buFont typeface="Arial" panose="020B0604020202020204" pitchFamily="34" charset="0"/>
              <a:buChar char="•"/>
              <a:defRPr/>
            </a:pPr>
            <a:r>
              <a:rPr lang="en-US" dirty="0">
                <a:solidFill>
                  <a:prstClr val="black"/>
                </a:solidFill>
                <a:latin typeface="Arial Narrow"/>
              </a:rPr>
              <a:t>Sipuleucel-T is approved in the US </a:t>
            </a:r>
          </a:p>
          <a:p>
            <a:pPr>
              <a:spcBef>
                <a:spcPts val="600"/>
              </a:spcBef>
              <a:buFont typeface="Arial" panose="020B0604020202020204" pitchFamily="34" charset="0"/>
              <a:buChar char="•"/>
              <a:defRPr/>
            </a:pPr>
            <a:r>
              <a:rPr lang="en-US" sz="1800" dirty="0">
                <a:solidFill>
                  <a:prstClr val="black"/>
                </a:solidFill>
                <a:latin typeface="Arial Narrow"/>
              </a:rPr>
              <a:t>There are some MSI hi prostate cancers (2-10% of mCRPC) that may respond to PD-1/PDL-1 inhibition (MSI testing)</a:t>
            </a:r>
          </a:p>
          <a:p>
            <a:pPr>
              <a:spcBef>
                <a:spcPts val="600"/>
              </a:spcBef>
              <a:buFont typeface="Arial" panose="020B0604020202020204" pitchFamily="34" charset="0"/>
              <a:buChar char="•"/>
              <a:defRPr/>
            </a:pPr>
            <a:r>
              <a:rPr lang="en-US" sz="1800" dirty="0">
                <a:solidFill>
                  <a:prstClr val="black"/>
                </a:solidFill>
                <a:latin typeface="Arial Narrow"/>
              </a:rPr>
              <a:t>The tumor immunity cycle is an ongoing iterative process that may lead to an individualized evolution of the immune response to focus on targets most immunologically relevant for a given patient (e.g., neoantigens) </a:t>
            </a:r>
            <a:r>
              <a:rPr lang="en-US" sz="1800" dirty="0">
                <a:solidFill>
                  <a:schemeClr val="bg2">
                    <a:lumMod val="50000"/>
                  </a:schemeClr>
                </a:solidFill>
                <a:latin typeface="Arial Narrow"/>
              </a:rPr>
              <a:t>(#</a:t>
            </a:r>
            <a:r>
              <a:rPr lang="en-US" sz="1800" dirty="0" err="1">
                <a:solidFill>
                  <a:schemeClr val="bg2">
                    <a:lumMod val="50000"/>
                  </a:schemeClr>
                </a:solidFill>
                <a:latin typeface="Arial Narrow"/>
              </a:rPr>
              <a:t>PrecisionMedicine</a:t>
            </a:r>
            <a:r>
              <a:rPr lang="en-US" sz="1800" dirty="0">
                <a:solidFill>
                  <a:schemeClr val="bg2">
                    <a:lumMod val="50000"/>
                  </a:schemeClr>
                </a:solidFill>
                <a:latin typeface="Arial Narrow"/>
              </a:rPr>
              <a:t> #</a:t>
            </a:r>
            <a:r>
              <a:rPr lang="en-US" sz="1800" dirty="0" err="1">
                <a:solidFill>
                  <a:schemeClr val="bg2">
                    <a:lumMod val="50000"/>
                  </a:schemeClr>
                </a:solidFill>
                <a:latin typeface="Arial Narrow"/>
              </a:rPr>
              <a:t>PersonalizedMedicine</a:t>
            </a:r>
            <a:r>
              <a:rPr lang="en-US" sz="1800" dirty="0">
                <a:solidFill>
                  <a:schemeClr val="bg2">
                    <a:lumMod val="50000"/>
                  </a:schemeClr>
                </a:solidFill>
                <a:latin typeface="Arial Narrow"/>
              </a:rPr>
              <a:t> #</a:t>
            </a:r>
            <a:r>
              <a:rPr lang="en-US" sz="1800" dirty="0" err="1">
                <a:solidFill>
                  <a:schemeClr val="bg2">
                    <a:lumMod val="50000"/>
                  </a:schemeClr>
                </a:solidFill>
                <a:latin typeface="Arial Narrow"/>
              </a:rPr>
              <a:t>ImmuneSculpting</a:t>
            </a:r>
            <a:r>
              <a:rPr lang="en-US" sz="1800" dirty="0">
                <a:solidFill>
                  <a:schemeClr val="bg2">
                    <a:lumMod val="50000"/>
                  </a:schemeClr>
                </a:solidFill>
                <a:latin typeface="Arial Narrow"/>
              </a:rPr>
              <a:t>)</a:t>
            </a:r>
          </a:p>
          <a:p>
            <a:pPr lvl="0">
              <a:spcBef>
                <a:spcPts val="600"/>
              </a:spcBef>
              <a:buFont typeface="Arial" panose="020B0604020202020204" pitchFamily="34" charset="0"/>
              <a:buChar char="•"/>
              <a:defRPr/>
            </a:pPr>
            <a:r>
              <a:rPr lang="en-US" sz="1800" dirty="0">
                <a:solidFill>
                  <a:prstClr val="black"/>
                </a:solidFill>
                <a:latin typeface="Arial Narrow"/>
              </a:rPr>
              <a:t>Approaches that both steer the immune system (e.g., prime with vaccine) and allow effector cells to get to and remain functional within the TME (e.g., facilitate with immune checkpoint blockade) will be optimal</a:t>
            </a:r>
          </a:p>
          <a:p>
            <a:pPr lvl="1">
              <a:spcBef>
                <a:spcPts val="600"/>
              </a:spcBef>
              <a:buFont typeface="Arial" panose="020B0604020202020204" pitchFamily="34" charset="0"/>
              <a:buChar char="•"/>
              <a:defRPr/>
            </a:pPr>
            <a:r>
              <a:rPr lang="en-US" dirty="0">
                <a:solidFill>
                  <a:prstClr val="black"/>
                </a:solidFill>
                <a:latin typeface="Arial Narrow"/>
              </a:rPr>
              <a:t>Ongoing trials should help determine the utility of this approach</a:t>
            </a:r>
          </a:p>
          <a:p>
            <a:endParaRPr lang="en-US" dirty="0"/>
          </a:p>
        </p:txBody>
      </p:sp>
    </p:spTree>
    <p:extLst>
      <p:ext uri="{BB962C8B-B14F-4D97-AF65-F5344CB8AC3E}">
        <p14:creationId xmlns:p14="http://schemas.microsoft.com/office/powerpoint/2010/main" val="259675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17497-3CDB-450D-A3BB-2F62CB5EE1E8}"/>
              </a:ext>
            </a:extLst>
          </p:cNvPr>
          <p:cNvSpPr>
            <a:spLocks noGrp="1"/>
          </p:cNvSpPr>
          <p:nvPr>
            <p:ph type="title"/>
          </p:nvPr>
        </p:nvSpPr>
        <p:spPr/>
        <p:txBody>
          <a:bodyPr/>
          <a:lstStyle/>
          <a:p>
            <a:r>
              <a:rPr lang="en-US" dirty="0"/>
              <a:t>2018 Nobel Prize in Medicine (Oct 1, 2018)</a:t>
            </a:r>
          </a:p>
        </p:txBody>
      </p:sp>
      <p:pic>
        <p:nvPicPr>
          <p:cNvPr id="3" name="Picture 2">
            <a:extLst>
              <a:ext uri="{FF2B5EF4-FFF2-40B4-BE49-F238E27FC236}">
                <a16:creationId xmlns:a16="http://schemas.microsoft.com/office/drawing/2014/main" id="{FFA284A1-9140-4191-B4D9-604626CC4C39}"/>
              </a:ext>
            </a:extLst>
          </p:cNvPr>
          <p:cNvPicPr>
            <a:picLocks noChangeAspect="1"/>
          </p:cNvPicPr>
          <p:nvPr/>
        </p:nvPicPr>
        <p:blipFill>
          <a:blip r:embed="rId2"/>
          <a:stretch>
            <a:fillRect/>
          </a:stretch>
        </p:blipFill>
        <p:spPr>
          <a:xfrm>
            <a:off x="1275907" y="629053"/>
            <a:ext cx="6322162" cy="3540411"/>
          </a:xfrm>
          <a:prstGeom prst="rect">
            <a:avLst/>
          </a:prstGeom>
        </p:spPr>
      </p:pic>
      <p:sp>
        <p:nvSpPr>
          <p:cNvPr id="4" name="TextBox 3">
            <a:extLst>
              <a:ext uri="{FF2B5EF4-FFF2-40B4-BE49-F238E27FC236}">
                <a16:creationId xmlns:a16="http://schemas.microsoft.com/office/drawing/2014/main" id="{7EE44E1A-2B73-41ED-8CDF-9A61A0707A74}"/>
              </a:ext>
            </a:extLst>
          </p:cNvPr>
          <p:cNvSpPr txBox="1"/>
          <p:nvPr/>
        </p:nvSpPr>
        <p:spPr>
          <a:xfrm>
            <a:off x="1507876" y="4336818"/>
            <a:ext cx="6090193" cy="300082"/>
          </a:xfrm>
          <a:prstGeom prst="rect">
            <a:avLst/>
          </a:prstGeom>
          <a:noFill/>
        </p:spPr>
        <p:txBody>
          <a:bodyPr wrap="none" rtlCol="0">
            <a:spAutoFit/>
          </a:bodyPr>
          <a:lstStyle/>
          <a:p>
            <a:r>
              <a:rPr lang="en-US" dirty="0"/>
              <a:t>Jim Allison, MD Anderson			</a:t>
            </a:r>
            <a:r>
              <a:rPr lang="en-US" dirty="0" err="1"/>
              <a:t>Tasuku</a:t>
            </a:r>
            <a:r>
              <a:rPr lang="en-US" dirty="0"/>
              <a:t> </a:t>
            </a:r>
            <a:r>
              <a:rPr lang="en-US" dirty="0" err="1"/>
              <a:t>Honjo</a:t>
            </a:r>
            <a:r>
              <a:rPr lang="en-US" dirty="0"/>
              <a:t>, Kyoto University </a:t>
            </a:r>
          </a:p>
        </p:txBody>
      </p:sp>
    </p:spTree>
    <p:extLst>
      <p:ext uri="{BB962C8B-B14F-4D97-AF65-F5344CB8AC3E}">
        <p14:creationId xmlns:p14="http://schemas.microsoft.com/office/powerpoint/2010/main" val="1150933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sz="2400" dirty="0">
                <a:solidFill>
                  <a:schemeClr val="accent2">
                    <a:lumMod val="75000"/>
                  </a:schemeClr>
                </a:solidFill>
                <a:latin typeface="Arial" panose="020B0604020202020204" pitchFamily="34" charset="0"/>
                <a:cs typeface="Arial" panose="020B0604020202020204" pitchFamily="34" charset="0"/>
              </a:rPr>
              <a:t>Importance of PD-1/PD-L1 blockade</a:t>
            </a:r>
            <a:br>
              <a:rPr lang="en-GB" altLang="en-US" dirty="0"/>
            </a:br>
            <a:endParaRPr lang="en-GB" dirty="0"/>
          </a:p>
        </p:txBody>
      </p:sp>
      <p:sp>
        <p:nvSpPr>
          <p:cNvPr id="265218" name="Title 1"/>
          <p:cNvSpPr>
            <a:spLocks noGrp="1"/>
          </p:cNvSpPr>
          <p:nvPr/>
        </p:nvSpPr>
        <p:spPr bwMode="auto">
          <a:xfrm>
            <a:off x="1434704" y="320279"/>
            <a:ext cx="62674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00000"/>
              </a:buClr>
              <a:buChar char="•"/>
              <a:defRPr b="1">
                <a:solidFill>
                  <a:schemeClr val="tx1"/>
                </a:solidFill>
                <a:latin typeface="Arial" pitchFamily="34" charset="0"/>
                <a:ea typeface="MS PGothic" pitchFamily="34" charset="-128"/>
              </a:defRPr>
            </a:lvl1pPr>
            <a:lvl2pPr marL="742950" indent="-285750">
              <a:spcBef>
                <a:spcPct val="20000"/>
              </a:spcBef>
              <a:buClr>
                <a:srgbClr val="800000"/>
              </a:buClr>
              <a:buChar char="•"/>
              <a:defRPr>
                <a:solidFill>
                  <a:schemeClr val="tx1"/>
                </a:solidFill>
                <a:latin typeface="Arial" pitchFamily="34" charset="0"/>
                <a:ea typeface="MS PGothic" pitchFamily="34" charset="-128"/>
              </a:defRPr>
            </a:lvl2pPr>
            <a:lvl3pPr marL="1143000" indent="-228600">
              <a:spcBef>
                <a:spcPct val="20000"/>
              </a:spcBef>
              <a:buClr>
                <a:srgbClr val="800000"/>
              </a:buClr>
              <a:buChar char="•"/>
              <a:defRPr sz="1600">
                <a:solidFill>
                  <a:schemeClr val="tx1"/>
                </a:solidFill>
                <a:latin typeface="Arial" pitchFamily="34" charset="0"/>
                <a:ea typeface="MS PGothic" pitchFamily="34" charset="-128"/>
              </a:defRPr>
            </a:lvl3pPr>
            <a:lvl4pPr marL="1600200" indent="-228600">
              <a:spcBef>
                <a:spcPct val="20000"/>
              </a:spcBef>
              <a:buClr>
                <a:srgbClr val="800000"/>
              </a:buClr>
              <a:buChar char="•"/>
              <a:defRPr sz="1400">
                <a:solidFill>
                  <a:schemeClr val="tx1"/>
                </a:solidFill>
                <a:latin typeface="Arial" pitchFamily="34" charset="0"/>
                <a:ea typeface="MS PGothic" pitchFamily="34" charset="-128"/>
              </a:defRPr>
            </a:lvl4pPr>
            <a:lvl5pPr marL="2057400" indent="-228600">
              <a:spcBef>
                <a:spcPct val="20000"/>
              </a:spcBef>
              <a:buClr>
                <a:srgbClr val="800000"/>
              </a:buClr>
              <a:buChar char="•"/>
              <a:defRPr sz="1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rgbClr val="800000"/>
              </a:buClr>
              <a:buChar char="•"/>
              <a:defRPr sz="1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rgbClr val="800000"/>
              </a:buClr>
              <a:buChar char="•"/>
              <a:defRPr sz="1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rgbClr val="800000"/>
              </a:buClr>
              <a:buChar char="•"/>
              <a:defRPr sz="1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rgbClr val="800000"/>
              </a:buClr>
              <a:buChar char="•"/>
              <a:defRPr sz="1400">
                <a:solidFill>
                  <a:schemeClr val="tx1"/>
                </a:solidFill>
                <a:latin typeface="Arial" pitchFamily="34" charset="0"/>
                <a:ea typeface="MS PGothic" pitchFamily="34" charset="-128"/>
              </a:defRPr>
            </a:lvl9pPr>
          </a:lstStyle>
          <a:p>
            <a:pPr defTabSz="685783">
              <a:lnSpc>
                <a:spcPct val="90000"/>
              </a:lnSpc>
              <a:spcBef>
                <a:spcPct val="0"/>
              </a:spcBef>
              <a:buClrTx/>
              <a:buNone/>
              <a:defRPr/>
            </a:pPr>
            <a:endParaRPr lang="en-GB" altLang="en-US" kern="0" dirty="0">
              <a:solidFill>
                <a:srgbClr val="000000"/>
              </a:solidFill>
              <a:latin typeface="Klavika Light"/>
              <a:ea typeface="TitilliumText25L 800 wt"/>
              <a:cs typeface="TitilliumText25L 800 wt"/>
            </a:endParaRPr>
          </a:p>
        </p:txBody>
      </p:sp>
      <p:pic>
        <p:nvPicPr>
          <p:cNvPr id="28672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5668" y="1067993"/>
            <a:ext cx="5660231" cy="331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a:spLocks/>
          </p:cNvSpPr>
          <p:nvPr/>
        </p:nvSpPr>
        <p:spPr bwMode="auto">
          <a:xfrm>
            <a:off x="5479257" y="1843089"/>
            <a:ext cx="2064544" cy="2340769"/>
          </a:xfrm>
          <a:custGeom>
            <a:avLst/>
            <a:gdLst>
              <a:gd name="T0" fmla="*/ 46945 w 2753227"/>
              <a:gd name="T1" fmla="*/ 1716534 h 3121891"/>
              <a:gd name="T2" fmla="*/ 296192 w 2753227"/>
              <a:gd name="T3" fmla="*/ 1679620 h 3121891"/>
              <a:gd name="T4" fmla="*/ 563900 w 2753227"/>
              <a:gd name="T5" fmla="*/ 1651934 h 3121891"/>
              <a:gd name="T6" fmla="*/ 720833 w 2753227"/>
              <a:gd name="T7" fmla="*/ 1550419 h 3121891"/>
              <a:gd name="T8" fmla="*/ 674676 w 2753227"/>
              <a:gd name="T9" fmla="*/ 1421217 h 3121891"/>
              <a:gd name="T10" fmla="*/ 619288 w 2753227"/>
              <a:gd name="T11" fmla="*/ 1255101 h 3121891"/>
              <a:gd name="T12" fmla="*/ 628518 w 2753227"/>
              <a:gd name="T13" fmla="*/ 1088985 h 3121891"/>
              <a:gd name="T14" fmla="*/ 739294 w 2753227"/>
              <a:gd name="T15" fmla="*/ 1005926 h 3121891"/>
              <a:gd name="T16" fmla="*/ 813146 w 2753227"/>
              <a:gd name="T17" fmla="*/ 904410 h 3121891"/>
              <a:gd name="T18" fmla="*/ 850071 w 2753227"/>
              <a:gd name="T19" fmla="*/ 821352 h 3121891"/>
              <a:gd name="T20" fmla="*/ 905459 w 2753227"/>
              <a:gd name="T21" fmla="*/ 664466 h 3121891"/>
              <a:gd name="T22" fmla="*/ 970078 w 2753227"/>
              <a:gd name="T23" fmla="*/ 553720 h 3121891"/>
              <a:gd name="T24" fmla="*/ 1108548 w 2753227"/>
              <a:gd name="T25" fmla="*/ 378376 h 3121891"/>
              <a:gd name="T26" fmla="*/ 1210091 w 2753227"/>
              <a:gd name="T27" fmla="*/ 267632 h 3121891"/>
              <a:gd name="T28" fmla="*/ 1394719 w 2753227"/>
              <a:gd name="T29" fmla="*/ 166116 h 3121891"/>
              <a:gd name="T30" fmla="*/ 1560881 w 2753227"/>
              <a:gd name="T31" fmla="*/ 101516 h 3121891"/>
              <a:gd name="T32" fmla="*/ 1856282 w 2753227"/>
              <a:gd name="T33" fmla="*/ 55373 h 3121891"/>
              <a:gd name="T34" fmla="*/ 2050141 w 2753227"/>
              <a:gd name="T35" fmla="*/ 0 h 3121891"/>
              <a:gd name="T36" fmla="*/ 2253230 w 2753227"/>
              <a:gd name="T37" fmla="*/ 64600 h 3121891"/>
              <a:gd name="T38" fmla="*/ 2391701 w 2753227"/>
              <a:gd name="T39" fmla="*/ 258402 h 3121891"/>
              <a:gd name="T40" fmla="*/ 2502476 w 2753227"/>
              <a:gd name="T41" fmla="*/ 415291 h 3121891"/>
              <a:gd name="T42" fmla="*/ 2594790 w 2753227"/>
              <a:gd name="T43" fmla="*/ 562950 h 3121891"/>
              <a:gd name="T44" fmla="*/ 2714796 w 2753227"/>
              <a:gd name="T45" fmla="*/ 839810 h 3121891"/>
              <a:gd name="T46" fmla="*/ 2742490 w 2753227"/>
              <a:gd name="T47" fmla="*/ 1476588 h 3121891"/>
              <a:gd name="T48" fmla="*/ 2677871 w 2753227"/>
              <a:gd name="T49" fmla="*/ 1781136 h 3121891"/>
              <a:gd name="T50" fmla="*/ 2650178 w 2753227"/>
              <a:gd name="T51" fmla="*/ 1901107 h 3121891"/>
              <a:gd name="T52" fmla="*/ 2622484 w 2753227"/>
              <a:gd name="T53" fmla="*/ 2002623 h 3121891"/>
              <a:gd name="T54" fmla="*/ 2567095 w 2753227"/>
              <a:gd name="T55" fmla="*/ 2177969 h 3121891"/>
              <a:gd name="T56" fmla="*/ 2437855 w 2753227"/>
              <a:gd name="T57" fmla="*/ 2519430 h 3121891"/>
              <a:gd name="T58" fmla="*/ 2299388 w 2753227"/>
              <a:gd name="T59" fmla="*/ 2787061 h 3121891"/>
              <a:gd name="T60" fmla="*/ 2197842 w 2753227"/>
              <a:gd name="T61" fmla="*/ 2925491 h 3121891"/>
              <a:gd name="T62" fmla="*/ 2059371 w 2753227"/>
              <a:gd name="T63" fmla="*/ 3008549 h 3121891"/>
              <a:gd name="T64" fmla="*/ 1847052 w 2753227"/>
              <a:gd name="T65" fmla="*/ 3091608 h 3121891"/>
              <a:gd name="T66" fmla="*/ 1588575 w 2753227"/>
              <a:gd name="T67" fmla="*/ 3110065 h 3121891"/>
              <a:gd name="T68" fmla="*/ 1311637 w 2753227"/>
              <a:gd name="T69" fmla="*/ 3073150 h 3121891"/>
              <a:gd name="T70" fmla="*/ 868535 w 2753227"/>
              <a:gd name="T71" fmla="*/ 3008549 h 3121891"/>
              <a:gd name="T72" fmla="*/ 739294 w 2753227"/>
              <a:gd name="T73" fmla="*/ 2953177 h 3121891"/>
              <a:gd name="T74" fmla="*/ 526975 w 2753227"/>
              <a:gd name="T75" fmla="*/ 2768604 h 3121891"/>
              <a:gd name="T76" fmla="*/ 406968 w 2753227"/>
              <a:gd name="T77" fmla="*/ 2602487 h 3121891"/>
              <a:gd name="T78" fmla="*/ 323886 w 2753227"/>
              <a:gd name="T79" fmla="*/ 2491743 h 3121891"/>
              <a:gd name="T80" fmla="*/ 240804 w 2753227"/>
              <a:gd name="T81" fmla="*/ 2297940 h 3121891"/>
              <a:gd name="T82" fmla="*/ 74639 w 2753227"/>
              <a:gd name="T83" fmla="*/ 2159511 h 3121891"/>
              <a:gd name="T84" fmla="*/ 790 w 2753227"/>
              <a:gd name="T85" fmla="*/ 1928795 h 31218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53227" h="3121891">
                <a:moveTo>
                  <a:pt x="790" y="1930400"/>
                </a:moveTo>
                <a:cubicBezTo>
                  <a:pt x="-749" y="1891915"/>
                  <a:pt x="-1111" y="1824615"/>
                  <a:pt x="10027" y="1773382"/>
                </a:cubicBezTo>
                <a:cubicBezTo>
                  <a:pt x="14743" y="1751687"/>
                  <a:pt x="28499" y="1730278"/>
                  <a:pt x="46972" y="1717963"/>
                </a:cubicBezTo>
                <a:cubicBezTo>
                  <a:pt x="56208" y="1711806"/>
                  <a:pt x="64752" y="1704455"/>
                  <a:pt x="74681" y="1699491"/>
                </a:cubicBezTo>
                <a:cubicBezTo>
                  <a:pt x="83389" y="1695137"/>
                  <a:pt x="92688" y="1691063"/>
                  <a:pt x="102390" y="1690254"/>
                </a:cubicBezTo>
                <a:cubicBezTo>
                  <a:pt x="166894" y="1684879"/>
                  <a:pt x="231738" y="1684819"/>
                  <a:pt x="296354" y="1681018"/>
                </a:cubicBezTo>
                <a:cubicBezTo>
                  <a:pt x="336427" y="1678661"/>
                  <a:pt x="376484" y="1675776"/>
                  <a:pt x="416427" y="1671782"/>
                </a:cubicBezTo>
                <a:cubicBezTo>
                  <a:pt x="438089" y="1669616"/>
                  <a:pt x="459479" y="1665245"/>
                  <a:pt x="481081" y="1662545"/>
                </a:cubicBezTo>
                <a:cubicBezTo>
                  <a:pt x="508746" y="1659087"/>
                  <a:pt x="536500" y="1656388"/>
                  <a:pt x="564209" y="1653309"/>
                </a:cubicBezTo>
                <a:cubicBezTo>
                  <a:pt x="640688" y="1627816"/>
                  <a:pt x="603427" y="1645637"/>
                  <a:pt x="675045" y="1597891"/>
                </a:cubicBezTo>
                <a:lnTo>
                  <a:pt x="702754" y="1579418"/>
                </a:lnTo>
                <a:cubicBezTo>
                  <a:pt x="708912" y="1570182"/>
                  <a:pt x="714120" y="1560237"/>
                  <a:pt x="721227" y="1551709"/>
                </a:cubicBezTo>
                <a:cubicBezTo>
                  <a:pt x="740187" y="1528957"/>
                  <a:pt x="764719" y="1527566"/>
                  <a:pt x="739699" y="1496291"/>
                </a:cubicBezTo>
                <a:cubicBezTo>
                  <a:pt x="732764" y="1487623"/>
                  <a:pt x="721226" y="1483976"/>
                  <a:pt x="711990" y="1477818"/>
                </a:cubicBezTo>
                <a:cubicBezTo>
                  <a:pt x="699675" y="1459345"/>
                  <a:pt x="682066" y="1443462"/>
                  <a:pt x="675045" y="1422400"/>
                </a:cubicBezTo>
                <a:lnTo>
                  <a:pt x="638099" y="1311563"/>
                </a:lnTo>
                <a:lnTo>
                  <a:pt x="628863" y="1283854"/>
                </a:lnTo>
                <a:cubicBezTo>
                  <a:pt x="625784" y="1274618"/>
                  <a:pt x="625028" y="1264246"/>
                  <a:pt x="619627" y="1256145"/>
                </a:cubicBezTo>
                <a:lnTo>
                  <a:pt x="601154" y="1228436"/>
                </a:lnTo>
                <a:cubicBezTo>
                  <a:pt x="594996" y="1209963"/>
                  <a:pt x="576523" y="1191491"/>
                  <a:pt x="582681" y="1173018"/>
                </a:cubicBezTo>
                <a:cubicBezTo>
                  <a:pt x="597082" y="1129818"/>
                  <a:pt x="590752" y="1140706"/>
                  <a:pt x="628863" y="1089891"/>
                </a:cubicBezTo>
                <a:cubicBezTo>
                  <a:pt x="638099" y="1077576"/>
                  <a:pt x="644746" y="1062800"/>
                  <a:pt x="656572" y="1052945"/>
                </a:cubicBezTo>
                <a:cubicBezTo>
                  <a:pt x="664051" y="1046712"/>
                  <a:pt x="675045" y="1046788"/>
                  <a:pt x="684281" y="1043709"/>
                </a:cubicBezTo>
                <a:cubicBezTo>
                  <a:pt x="724239" y="983774"/>
                  <a:pt x="675469" y="1043466"/>
                  <a:pt x="739699" y="1006763"/>
                </a:cubicBezTo>
                <a:cubicBezTo>
                  <a:pt x="751040" y="1000282"/>
                  <a:pt x="757374" y="987416"/>
                  <a:pt x="767409" y="979054"/>
                </a:cubicBezTo>
                <a:cubicBezTo>
                  <a:pt x="775937" y="971948"/>
                  <a:pt x="785882" y="966739"/>
                  <a:pt x="795118" y="960582"/>
                </a:cubicBezTo>
                <a:lnTo>
                  <a:pt x="813590" y="905163"/>
                </a:lnTo>
                <a:cubicBezTo>
                  <a:pt x="816669" y="895927"/>
                  <a:pt x="817427" y="885555"/>
                  <a:pt x="822827" y="877454"/>
                </a:cubicBezTo>
                <a:cubicBezTo>
                  <a:pt x="828984" y="868218"/>
                  <a:pt x="836335" y="859674"/>
                  <a:pt x="841299" y="849745"/>
                </a:cubicBezTo>
                <a:cubicBezTo>
                  <a:pt x="845653" y="841037"/>
                  <a:pt x="845808" y="830547"/>
                  <a:pt x="850536" y="822036"/>
                </a:cubicBezTo>
                <a:cubicBezTo>
                  <a:pt x="861318" y="802629"/>
                  <a:pt x="887481" y="766618"/>
                  <a:pt x="887481" y="766618"/>
                </a:cubicBezTo>
                <a:cubicBezTo>
                  <a:pt x="890560" y="751224"/>
                  <a:pt x="893910" y="735882"/>
                  <a:pt x="896718" y="720436"/>
                </a:cubicBezTo>
                <a:cubicBezTo>
                  <a:pt x="900068" y="702011"/>
                  <a:pt x="901412" y="683186"/>
                  <a:pt x="905954" y="665018"/>
                </a:cubicBezTo>
                <a:cubicBezTo>
                  <a:pt x="910677" y="646127"/>
                  <a:pt x="910658" y="623369"/>
                  <a:pt x="924427" y="609600"/>
                </a:cubicBezTo>
                <a:cubicBezTo>
                  <a:pt x="933663" y="600364"/>
                  <a:pt x="943774" y="591926"/>
                  <a:pt x="952136" y="581891"/>
                </a:cubicBezTo>
                <a:cubicBezTo>
                  <a:pt x="959243" y="573363"/>
                  <a:pt x="963949" y="563063"/>
                  <a:pt x="970609" y="554182"/>
                </a:cubicBezTo>
                <a:cubicBezTo>
                  <a:pt x="982437" y="538411"/>
                  <a:pt x="995726" y="523771"/>
                  <a:pt x="1007554" y="508000"/>
                </a:cubicBezTo>
                <a:cubicBezTo>
                  <a:pt x="1038494" y="466746"/>
                  <a:pt x="1032155" y="455690"/>
                  <a:pt x="1081445" y="406400"/>
                </a:cubicBezTo>
                <a:cubicBezTo>
                  <a:pt x="1090681" y="397164"/>
                  <a:pt x="1100792" y="388726"/>
                  <a:pt x="1109154" y="378691"/>
                </a:cubicBezTo>
                <a:cubicBezTo>
                  <a:pt x="1116261" y="370163"/>
                  <a:pt x="1119778" y="358831"/>
                  <a:pt x="1127627" y="350982"/>
                </a:cubicBezTo>
                <a:cubicBezTo>
                  <a:pt x="1135476" y="343133"/>
                  <a:pt x="1146808" y="339616"/>
                  <a:pt x="1155336" y="332509"/>
                </a:cubicBezTo>
                <a:cubicBezTo>
                  <a:pt x="1215661" y="282238"/>
                  <a:pt x="1149598" y="329011"/>
                  <a:pt x="1210754" y="267854"/>
                </a:cubicBezTo>
                <a:cubicBezTo>
                  <a:pt x="1221639" y="256969"/>
                  <a:pt x="1235088" y="248973"/>
                  <a:pt x="1247699" y="240145"/>
                </a:cubicBezTo>
                <a:cubicBezTo>
                  <a:pt x="1308791" y="197381"/>
                  <a:pt x="1284375" y="207886"/>
                  <a:pt x="1340063" y="193963"/>
                </a:cubicBezTo>
                <a:cubicBezTo>
                  <a:pt x="1463086" y="111951"/>
                  <a:pt x="1280749" y="229994"/>
                  <a:pt x="1395481" y="166254"/>
                </a:cubicBezTo>
                <a:cubicBezTo>
                  <a:pt x="1414888" y="155472"/>
                  <a:pt x="1429837" y="136330"/>
                  <a:pt x="1450899" y="129309"/>
                </a:cubicBezTo>
                <a:cubicBezTo>
                  <a:pt x="1500412" y="112804"/>
                  <a:pt x="1457920" y="125695"/>
                  <a:pt x="1524790" y="110836"/>
                </a:cubicBezTo>
                <a:cubicBezTo>
                  <a:pt x="1537182" y="108082"/>
                  <a:pt x="1549530" y="105087"/>
                  <a:pt x="1561736" y="101600"/>
                </a:cubicBezTo>
                <a:cubicBezTo>
                  <a:pt x="1571097" y="98925"/>
                  <a:pt x="1579794" y="93650"/>
                  <a:pt x="1589445" y="92363"/>
                </a:cubicBezTo>
                <a:cubicBezTo>
                  <a:pt x="1626193" y="87463"/>
                  <a:pt x="1663336" y="86206"/>
                  <a:pt x="1700281" y="83127"/>
                </a:cubicBezTo>
                <a:cubicBezTo>
                  <a:pt x="1801219" y="57892"/>
                  <a:pt x="1748939" y="67458"/>
                  <a:pt x="1857299" y="55418"/>
                </a:cubicBezTo>
                <a:cubicBezTo>
                  <a:pt x="1922643" y="39083"/>
                  <a:pt x="1866631" y="52042"/>
                  <a:pt x="1949663" y="36945"/>
                </a:cubicBezTo>
                <a:cubicBezTo>
                  <a:pt x="1966232" y="33932"/>
                  <a:pt x="2005238" y="27630"/>
                  <a:pt x="2023554" y="18472"/>
                </a:cubicBezTo>
                <a:cubicBezTo>
                  <a:pt x="2033483" y="13508"/>
                  <a:pt x="2042027" y="6157"/>
                  <a:pt x="2051263" y="0"/>
                </a:cubicBezTo>
                <a:cubicBezTo>
                  <a:pt x="2135197" y="11990"/>
                  <a:pt x="2095262" y="2351"/>
                  <a:pt x="2171336" y="27709"/>
                </a:cubicBezTo>
                <a:cubicBezTo>
                  <a:pt x="2171341" y="27711"/>
                  <a:pt x="2226750" y="46179"/>
                  <a:pt x="2226754" y="46182"/>
                </a:cubicBezTo>
                <a:cubicBezTo>
                  <a:pt x="2235990" y="52339"/>
                  <a:pt x="2245935" y="57548"/>
                  <a:pt x="2254463" y="64654"/>
                </a:cubicBezTo>
                <a:cubicBezTo>
                  <a:pt x="2264498" y="73016"/>
                  <a:pt x="2271304" y="85117"/>
                  <a:pt x="2282172" y="92363"/>
                </a:cubicBezTo>
                <a:cubicBezTo>
                  <a:pt x="2290273" y="97764"/>
                  <a:pt x="2300645" y="98521"/>
                  <a:pt x="2309881" y="101600"/>
                </a:cubicBezTo>
                <a:cubicBezTo>
                  <a:pt x="2330763" y="153804"/>
                  <a:pt x="2354765" y="220373"/>
                  <a:pt x="2393009" y="258618"/>
                </a:cubicBezTo>
                <a:lnTo>
                  <a:pt x="2439190" y="304800"/>
                </a:lnTo>
                <a:cubicBezTo>
                  <a:pt x="2480714" y="408610"/>
                  <a:pt x="2431601" y="303412"/>
                  <a:pt x="2485372" y="378691"/>
                </a:cubicBezTo>
                <a:cubicBezTo>
                  <a:pt x="2493375" y="389895"/>
                  <a:pt x="2495842" y="404432"/>
                  <a:pt x="2503845" y="415636"/>
                </a:cubicBezTo>
                <a:cubicBezTo>
                  <a:pt x="2511437" y="426265"/>
                  <a:pt x="2523053" y="433427"/>
                  <a:pt x="2531554" y="443345"/>
                </a:cubicBezTo>
                <a:cubicBezTo>
                  <a:pt x="2534701" y="447016"/>
                  <a:pt x="2573239" y="497881"/>
                  <a:pt x="2577736" y="508000"/>
                </a:cubicBezTo>
                <a:cubicBezTo>
                  <a:pt x="2585644" y="525794"/>
                  <a:pt x="2588152" y="545691"/>
                  <a:pt x="2596209" y="563418"/>
                </a:cubicBezTo>
                <a:cubicBezTo>
                  <a:pt x="2618999" y="613556"/>
                  <a:pt x="2654273" y="658448"/>
                  <a:pt x="2670099" y="711200"/>
                </a:cubicBezTo>
                <a:cubicBezTo>
                  <a:pt x="2679336" y="741988"/>
                  <a:pt x="2686998" y="773292"/>
                  <a:pt x="2697809" y="803563"/>
                </a:cubicBezTo>
                <a:cubicBezTo>
                  <a:pt x="2702440" y="816530"/>
                  <a:pt x="2711167" y="827725"/>
                  <a:pt x="2716281" y="840509"/>
                </a:cubicBezTo>
                <a:cubicBezTo>
                  <a:pt x="2737192" y="892787"/>
                  <a:pt x="2734904" y="896827"/>
                  <a:pt x="2743990" y="951345"/>
                </a:cubicBezTo>
                <a:cubicBezTo>
                  <a:pt x="2747069" y="1040630"/>
                  <a:pt x="2753227" y="1129862"/>
                  <a:pt x="2753227" y="1219200"/>
                </a:cubicBezTo>
                <a:cubicBezTo>
                  <a:pt x="2753227" y="1305461"/>
                  <a:pt x="2751800" y="1391911"/>
                  <a:pt x="2743990" y="1477818"/>
                </a:cubicBezTo>
                <a:cubicBezTo>
                  <a:pt x="2742489" y="1494330"/>
                  <a:pt x="2730761" y="1508271"/>
                  <a:pt x="2725518" y="1524000"/>
                </a:cubicBezTo>
                <a:cubicBezTo>
                  <a:pt x="2700367" y="1599452"/>
                  <a:pt x="2735596" y="1522312"/>
                  <a:pt x="2697809" y="1597891"/>
                </a:cubicBezTo>
                <a:cubicBezTo>
                  <a:pt x="2674264" y="1715607"/>
                  <a:pt x="2705037" y="1551310"/>
                  <a:pt x="2679336" y="1782618"/>
                </a:cubicBezTo>
                <a:cubicBezTo>
                  <a:pt x="2678261" y="1792294"/>
                  <a:pt x="2672774" y="1800966"/>
                  <a:pt x="2670099" y="1810327"/>
                </a:cubicBezTo>
                <a:cubicBezTo>
                  <a:pt x="2666612" y="1822533"/>
                  <a:pt x="2663352" y="1834824"/>
                  <a:pt x="2660863" y="1847272"/>
                </a:cubicBezTo>
                <a:cubicBezTo>
                  <a:pt x="2657190" y="1865636"/>
                  <a:pt x="2655690" y="1884409"/>
                  <a:pt x="2651627" y="1902691"/>
                </a:cubicBezTo>
                <a:cubicBezTo>
                  <a:pt x="2649515" y="1912195"/>
                  <a:pt x="2644751" y="1920955"/>
                  <a:pt x="2642390" y="1930400"/>
                </a:cubicBezTo>
                <a:cubicBezTo>
                  <a:pt x="2638582" y="1945630"/>
                  <a:pt x="2636961" y="1961352"/>
                  <a:pt x="2633154" y="1976582"/>
                </a:cubicBezTo>
                <a:cubicBezTo>
                  <a:pt x="2630793" y="1986027"/>
                  <a:pt x="2625958" y="1994771"/>
                  <a:pt x="2623918" y="2004291"/>
                </a:cubicBezTo>
                <a:cubicBezTo>
                  <a:pt x="2616706" y="2037949"/>
                  <a:pt x="2614902" y="2072794"/>
                  <a:pt x="2605445" y="2105891"/>
                </a:cubicBezTo>
                <a:cubicBezTo>
                  <a:pt x="2602395" y="2116565"/>
                  <a:pt x="2591936" y="2123671"/>
                  <a:pt x="2586972" y="2133600"/>
                </a:cubicBezTo>
                <a:cubicBezTo>
                  <a:pt x="2579557" y="2148429"/>
                  <a:pt x="2574165" y="2164200"/>
                  <a:pt x="2568499" y="2179782"/>
                </a:cubicBezTo>
                <a:cubicBezTo>
                  <a:pt x="2561845" y="2198082"/>
                  <a:pt x="2555376" y="2216477"/>
                  <a:pt x="2550027" y="2235200"/>
                </a:cubicBezTo>
                <a:cubicBezTo>
                  <a:pt x="2530118" y="2304884"/>
                  <a:pt x="2530798" y="2329580"/>
                  <a:pt x="2503845" y="2401454"/>
                </a:cubicBezTo>
                <a:cubicBezTo>
                  <a:pt x="2489119" y="2440723"/>
                  <a:pt x="2457437" y="2485033"/>
                  <a:pt x="2439190" y="2521527"/>
                </a:cubicBezTo>
                <a:cubicBezTo>
                  <a:pt x="2425629" y="2548648"/>
                  <a:pt x="2415806" y="2577533"/>
                  <a:pt x="2402245" y="2604654"/>
                </a:cubicBezTo>
                <a:cubicBezTo>
                  <a:pt x="2388069" y="2633006"/>
                  <a:pt x="2370980" y="2659813"/>
                  <a:pt x="2356063" y="2687782"/>
                </a:cubicBezTo>
                <a:cubicBezTo>
                  <a:pt x="2339219" y="2719365"/>
                  <a:pt x="2322557" y="2760166"/>
                  <a:pt x="2300645" y="2789382"/>
                </a:cubicBezTo>
                <a:cubicBezTo>
                  <a:pt x="2292808" y="2799832"/>
                  <a:pt x="2280955" y="2806780"/>
                  <a:pt x="2272936" y="2817091"/>
                </a:cubicBezTo>
                <a:cubicBezTo>
                  <a:pt x="2259306" y="2834616"/>
                  <a:pt x="2248305" y="2854036"/>
                  <a:pt x="2235990" y="2872509"/>
                </a:cubicBezTo>
                <a:cubicBezTo>
                  <a:pt x="2235989" y="2872510"/>
                  <a:pt x="2199047" y="2927926"/>
                  <a:pt x="2199045" y="2927927"/>
                </a:cubicBezTo>
                <a:cubicBezTo>
                  <a:pt x="2164952" y="2939291"/>
                  <a:pt x="2160053" y="2938698"/>
                  <a:pt x="2125154" y="2964872"/>
                </a:cubicBezTo>
                <a:cubicBezTo>
                  <a:pt x="2114704" y="2972709"/>
                  <a:pt x="2108074" y="2984990"/>
                  <a:pt x="2097445" y="2992582"/>
                </a:cubicBezTo>
                <a:cubicBezTo>
                  <a:pt x="2086241" y="3000585"/>
                  <a:pt x="2072535" y="3004367"/>
                  <a:pt x="2060499" y="3011054"/>
                </a:cubicBezTo>
                <a:cubicBezTo>
                  <a:pt x="2030362" y="3027796"/>
                  <a:pt x="2009013" y="3044579"/>
                  <a:pt x="1977372" y="3057236"/>
                </a:cubicBezTo>
                <a:cubicBezTo>
                  <a:pt x="1911315" y="3083659"/>
                  <a:pt x="1937618" y="3069483"/>
                  <a:pt x="1875772" y="3084945"/>
                </a:cubicBezTo>
                <a:cubicBezTo>
                  <a:pt x="1866327" y="3087306"/>
                  <a:pt x="1857567" y="3092070"/>
                  <a:pt x="1848063" y="3094182"/>
                </a:cubicBezTo>
                <a:cubicBezTo>
                  <a:pt x="1799887" y="3104888"/>
                  <a:pt x="1759537" y="3105985"/>
                  <a:pt x="1709518" y="3112654"/>
                </a:cubicBezTo>
                <a:cubicBezTo>
                  <a:pt x="1690954" y="3115129"/>
                  <a:pt x="1672572" y="3118812"/>
                  <a:pt x="1654099" y="3121891"/>
                </a:cubicBezTo>
                <a:cubicBezTo>
                  <a:pt x="1632548" y="3118812"/>
                  <a:pt x="1610919" y="3116233"/>
                  <a:pt x="1589445" y="3112654"/>
                </a:cubicBezTo>
                <a:cubicBezTo>
                  <a:pt x="1573960" y="3110073"/>
                  <a:pt x="1558908" y="3104722"/>
                  <a:pt x="1543263" y="3103418"/>
                </a:cubicBezTo>
                <a:cubicBezTo>
                  <a:pt x="1484887" y="3098554"/>
                  <a:pt x="1426269" y="3097261"/>
                  <a:pt x="1367772" y="3094182"/>
                </a:cubicBezTo>
                <a:cubicBezTo>
                  <a:pt x="1349299" y="3088024"/>
                  <a:pt x="1331140" y="3080833"/>
                  <a:pt x="1312354" y="3075709"/>
                </a:cubicBezTo>
                <a:cubicBezTo>
                  <a:pt x="1258579" y="3061043"/>
                  <a:pt x="1200588" y="3061427"/>
                  <a:pt x="1146099" y="3057236"/>
                </a:cubicBezTo>
                <a:cubicBezTo>
                  <a:pt x="987186" y="3011831"/>
                  <a:pt x="1202971" y="3068268"/>
                  <a:pt x="905954" y="3029527"/>
                </a:cubicBezTo>
                <a:cubicBezTo>
                  <a:pt x="892301" y="3027746"/>
                  <a:pt x="882071" y="3015408"/>
                  <a:pt x="869009" y="3011054"/>
                </a:cubicBezTo>
                <a:cubicBezTo>
                  <a:pt x="854116" y="3006090"/>
                  <a:pt x="838221" y="3004897"/>
                  <a:pt x="822827" y="3001818"/>
                </a:cubicBezTo>
                <a:cubicBezTo>
                  <a:pt x="810512" y="2995660"/>
                  <a:pt x="797917" y="2990032"/>
                  <a:pt x="785881" y="2983345"/>
                </a:cubicBezTo>
                <a:cubicBezTo>
                  <a:pt x="770188" y="2974627"/>
                  <a:pt x="755756" y="2963665"/>
                  <a:pt x="739699" y="2955636"/>
                </a:cubicBezTo>
                <a:cubicBezTo>
                  <a:pt x="697262" y="2934417"/>
                  <a:pt x="697906" y="2945437"/>
                  <a:pt x="665809" y="2918691"/>
                </a:cubicBezTo>
                <a:cubicBezTo>
                  <a:pt x="614090" y="2875593"/>
                  <a:pt x="660370" y="2905887"/>
                  <a:pt x="610390" y="2844800"/>
                </a:cubicBezTo>
                <a:cubicBezTo>
                  <a:pt x="572430" y="2798405"/>
                  <a:pt x="565955" y="2796704"/>
                  <a:pt x="527263" y="2770909"/>
                </a:cubicBezTo>
                <a:cubicBezTo>
                  <a:pt x="521105" y="2761673"/>
                  <a:pt x="514297" y="2752838"/>
                  <a:pt x="508790" y="2743200"/>
                </a:cubicBezTo>
                <a:cubicBezTo>
                  <a:pt x="501959" y="2731245"/>
                  <a:pt x="497956" y="2717710"/>
                  <a:pt x="490318" y="2706254"/>
                </a:cubicBezTo>
                <a:cubicBezTo>
                  <a:pt x="409932" y="2585674"/>
                  <a:pt x="463937" y="2669508"/>
                  <a:pt x="407190" y="2604654"/>
                </a:cubicBezTo>
                <a:cubicBezTo>
                  <a:pt x="394208" y="2589818"/>
                  <a:pt x="383227" y="2573308"/>
                  <a:pt x="370245" y="2558472"/>
                </a:cubicBezTo>
                <a:cubicBezTo>
                  <a:pt x="361644" y="2548642"/>
                  <a:pt x="350128" y="2541392"/>
                  <a:pt x="342536" y="2530763"/>
                </a:cubicBezTo>
                <a:cubicBezTo>
                  <a:pt x="334533" y="2519559"/>
                  <a:pt x="330894" y="2505772"/>
                  <a:pt x="324063" y="2493818"/>
                </a:cubicBezTo>
                <a:cubicBezTo>
                  <a:pt x="318555" y="2484180"/>
                  <a:pt x="311748" y="2475345"/>
                  <a:pt x="305590" y="2466109"/>
                </a:cubicBezTo>
                <a:cubicBezTo>
                  <a:pt x="285869" y="2406944"/>
                  <a:pt x="299968" y="2447434"/>
                  <a:pt x="259409" y="2346036"/>
                </a:cubicBezTo>
                <a:cubicBezTo>
                  <a:pt x="253251" y="2330642"/>
                  <a:pt x="252660" y="2311578"/>
                  <a:pt x="240936" y="2299854"/>
                </a:cubicBezTo>
                <a:cubicBezTo>
                  <a:pt x="222463" y="2281381"/>
                  <a:pt x="207255" y="2258927"/>
                  <a:pt x="185518" y="2244436"/>
                </a:cubicBezTo>
                <a:cubicBezTo>
                  <a:pt x="167045" y="2232121"/>
                  <a:pt x="145798" y="2223190"/>
                  <a:pt x="130099" y="2207491"/>
                </a:cubicBezTo>
                <a:cubicBezTo>
                  <a:pt x="94541" y="2171933"/>
                  <a:pt x="113258" y="2187028"/>
                  <a:pt x="74681" y="2161309"/>
                </a:cubicBezTo>
                <a:cubicBezTo>
                  <a:pt x="62366" y="2142836"/>
                  <a:pt x="40876" y="2127869"/>
                  <a:pt x="37736" y="2105891"/>
                </a:cubicBezTo>
                <a:cubicBezTo>
                  <a:pt x="31231" y="2060360"/>
                  <a:pt x="31139" y="2043878"/>
                  <a:pt x="19263" y="2004291"/>
                </a:cubicBezTo>
                <a:cubicBezTo>
                  <a:pt x="-184" y="1939469"/>
                  <a:pt x="2329" y="1968885"/>
                  <a:pt x="790" y="1930400"/>
                </a:cubicBezTo>
                <a:close/>
              </a:path>
            </a:pathLst>
          </a:custGeom>
          <a:solidFill>
            <a:schemeClr val="bg1"/>
          </a:solidFill>
          <a:ln w="9525" cap="flat" cmpd="sng" algn="ctr">
            <a:solidFill>
              <a:schemeClr val="bg1"/>
            </a:solidFill>
            <a:prstDash val="solid"/>
            <a:round/>
            <a:headEnd type="none" w="med" len="med"/>
            <a:tailEnd type="none" w="med" len="med"/>
          </a:ln>
        </p:spPr>
        <p:txBody>
          <a:bodyPr/>
          <a:lstStyle/>
          <a:p>
            <a:pPr defTabSz="685783">
              <a:defRPr/>
            </a:pPr>
            <a:endParaRPr lang="en-GB"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4" name="Freeform 3"/>
          <p:cNvSpPr>
            <a:spLocks/>
          </p:cNvSpPr>
          <p:nvPr/>
        </p:nvSpPr>
        <p:spPr bwMode="auto">
          <a:xfrm>
            <a:off x="3958828" y="2595564"/>
            <a:ext cx="632222" cy="464344"/>
          </a:xfrm>
          <a:custGeom>
            <a:avLst/>
            <a:gdLst>
              <a:gd name="T0" fmla="*/ 17552 w 843484"/>
              <a:gd name="T1" fmla="*/ 3893 h 619358"/>
              <a:gd name="T2" fmla="*/ 17552 w 843484"/>
              <a:gd name="T3" fmla="*/ 82934 h 619358"/>
              <a:gd name="T4" fmla="*/ 0 w 843484"/>
              <a:gd name="T5" fmla="*/ 135628 h 619358"/>
              <a:gd name="T6" fmla="*/ 8778 w 843484"/>
              <a:gd name="T7" fmla="*/ 328840 h 619358"/>
              <a:gd name="T8" fmla="*/ 35104 w 843484"/>
              <a:gd name="T9" fmla="*/ 346406 h 619358"/>
              <a:gd name="T10" fmla="*/ 280832 w 843484"/>
              <a:gd name="T11" fmla="*/ 355187 h 619358"/>
              <a:gd name="T12" fmla="*/ 307161 w 843484"/>
              <a:gd name="T13" fmla="*/ 372753 h 619358"/>
              <a:gd name="T14" fmla="*/ 359816 w 843484"/>
              <a:gd name="T15" fmla="*/ 390317 h 619358"/>
              <a:gd name="T16" fmla="*/ 394919 w 843484"/>
              <a:gd name="T17" fmla="*/ 416664 h 619358"/>
              <a:gd name="T18" fmla="*/ 421248 w 843484"/>
              <a:gd name="T19" fmla="*/ 434229 h 619358"/>
              <a:gd name="T20" fmla="*/ 430024 w 843484"/>
              <a:gd name="T21" fmla="*/ 495704 h 619358"/>
              <a:gd name="T22" fmla="*/ 438800 w 843484"/>
              <a:gd name="T23" fmla="*/ 601095 h 619358"/>
              <a:gd name="T24" fmla="*/ 465129 w 843484"/>
              <a:gd name="T25" fmla="*/ 618659 h 619358"/>
              <a:gd name="T26" fmla="*/ 623096 w 843484"/>
              <a:gd name="T27" fmla="*/ 609875 h 619358"/>
              <a:gd name="T28" fmla="*/ 649424 w 843484"/>
              <a:gd name="T29" fmla="*/ 592312 h 619358"/>
              <a:gd name="T30" fmla="*/ 702080 w 843484"/>
              <a:gd name="T31" fmla="*/ 574748 h 619358"/>
              <a:gd name="T32" fmla="*/ 728408 w 843484"/>
              <a:gd name="T33" fmla="*/ 565965 h 619358"/>
              <a:gd name="T34" fmla="*/ 789840 w 843484"/>
              <a:gd name="T35" fmla="*/ 557182 h 619358"/>
              <a:gd name="T36" fmla="*/ 807392 w 843484"/>
              <a:gd name="T37" fmla="*/ 363970 h 619358"/>
              <a:gd name="T38" fmla="*/ 772287 w 843484"/>
              <a:gd name="T39" fmla="*/ 311276 h 619358"/>
              <a:gd name="T40" fmla="*/ 745960 w 843484"/>
              <a:gd name="T41" fmla="*/ 232235 h 619358"/>
              <a:gd name="T42" fmla="*/ 737184 w 843484"/>
              <a:gd name="T43" fmla="*/ 205886 h 619358"/>
              <a:gd name="T44" fmla="*/ 710856 w 843484"/>
              <a:gd name="T45" fmla="*/ 179538 h 619358"/>
              <a:gd name="T46" fmla="*/ 675752 w 843484"/>
              <a:gd name="T47" fmla="*/ 126845 h 619358"/>
              <a:gd name="T48" fmla="*/ 649424 w 843484"/>
              <a:gd name="T49" fmla="*/ 118064 h 619358"/>
              <a:gd name="T50" fmla="*/ 614320 w 843484"/>
              <a:gd name="T51" fmla="*/ 100498 h 619358"/>
              <a:gd name="T52" fmla="*/ 526561 w 843484"/>
              <a:gd name="T53" fmla="*/ 91714 h 619358"/>
              <a:gd name="T54" fmla="*/ 447576 w 843484"/>
              <a:gd name="T55" fmla="*/ 74151 h 619358"/>
              <a:gd name="T56" fmla="*/ 421248 w 843484"/>
              <a:gd name="T57" fmla="*/ 65367 h 619358"/>
              <a:gd name="T58" fmla="*/ 351040 w 843484"/>
              <a:gd name="T59" fmla="*/ 47804 h 619358"/>
              <a:gd name="T60" fmla="*/ 236952 w 843484"/>
              <a:gd name="T61" fmla="*/ 21457 h 619358"/>
              <a:gd name="T62" fmla="*/ 193071 w 843484"/>
              <a:gd name="T63" fmla="*/ 12674 h 619358"/>
              <a:gd name="T64" fmla="*/ 17552 w 843484"/>
              <a:gd name="T65" fmla="*/ 3893 h 6193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43484" h="619358">
                <a:moveTo>
                  <a:pt x="17585" y="3896"/>
                </a:moveTo>
                <a:cubicBezTo>
                  <a:pt x="-11723" y="15619"/>
                  <a:pt x="30995" y="38328"/>
                  <a:pt x="17585" y="83027"/>
                </a:cubicBezTo>
                <a:cubicBezTo>
                  <a:pt x="12259" y="100781"/>
                  <a:pt x="0" y="135781"/>
                  <a:pt x="0" y="135781"/>
                </a:cubicBezTo>
                <a:cubicBezTo>
                  <a:pt x="2931" y="200258"/>
                  <a:pt x="-1818" y="265547"/>
                  <a:pt x="8793" y="329212"/>
                </a:cubicBezTo>
                <a:cubicBezTo>
                  <a:pt x="10530" y="339635"/>
                  <a:pt x="24652" y="345778"/>
                  <a:pt x="35170" y="346796"/>
                </a:cubicBezTo>
                <a:cubicBezTo>
                  <a:pt x="116902" y="354706"/>
                  <a:pt x="199293" y="352658"/>
                  <a:pt x="281354" y="355589"/>
                </a:cubicBezTo>
                <a:cubicBezTo>
                  <a:pt x="290146" y="361450"/>
                  <a:pt x="298075" y="368881"/>
                  <a:pt x="307731" y="373173"/>
                </a:cubicBezTo>
                <a:cubicBezTo>
                  <a:pt x="324669" y="380701"/>
                  <a:pt x="360485" y="390758"/>
                  <a:pt x="360485" y="390758"/>
                </a:cubicBezTo>
                <a:cubicBezTo>
                  <a:pt x="372208" y="399550"/>
                  <a:pt x="383730" y="408618"/>
                  <a:pt x="395654" y="417135"/>
                </a:cubicBezTo>
                <a:cubicBezTo>
                  <a:pt x="404253" y="423277"/>
                  <a:pt x="417739" y="425063"/>
                  <a:pt x="422031" y="434719"/>
                </a:cubicBezTo>
                <a:cubicBezTo>
                  <a:pt x="430448" y="453656"/>
                  <a:pt x="428654" y="475655"/>
                  <a:pt x="430823" y="496265"/>
                </a:cubicBezTo>
                <a:cubicBezTo>
                  <a:pt x="434518" y="531362"/>
                  <a:pt x="429921" y="567840"/>
                  <a:pt x="439616" y="601773"/>
                </a:cubicBezTo>
                <a:cubicBezTo>
                  <a:pt x="442519" y="611934"/>
                  <a:pt x="457201" y="613496"/>
                  <a:pt x="465993" y="619358"/>
                </a:cubicBezTo>
                <a:cubicBezTo>
                  <a:pt x="518747" y="616427"/>
                  <a:pt x="571950" y="618037"/>
                  <a:pt x="624254" y="610565"/>
                </a:cubicBezTo>
                <a:cubicBezTo>
                  <a:pt x="634715" y="609071"/>
                  <a:pt x="640975" y="597273"/>
                  <a:pt x="650631" y="592981"/>
                </a:cubicBezTo>
                <a:cubicBezTo>
                  <a:pt x="667569" y="585453"/>
                  <a:pt x="685800" y="581258"/>
                  <a:pt x="703385" y="575396"/>
                </a:cubicBezTo>
                <a:cubicBezTo>
                  <a:pt x="712177" y="572465"/>
                  <a:pt x="720587" y="567915"/>
                  <a:pt x="729762" y="566604"/>
                </a:cubicBezTo>
                <a:lnTo>
                  <a:pt x="791308" y="557812"/>
                </a:lnTo>
                <a:cubicBezTo>
                  <a:pt x="872359" y="530793"/>
                  <a:pt x="843249" y="549901"/>
                  <a:pt x="808893" y="364381"/>
                </a:cubicBezTo>
                <a:cubicBezTo>
                  <a:pt x="805045" y="343600"/>
                  <a:pt x="773723" y="311627"/>
                  <a:pt x="773723" y="311627"/>
                </a:cubicBezTo>
                <a:cubicBezTo>
                  <a:pt x="757401" y="213693"/>
                  <a:pt x="778253" y="294308"/>
                  <a:pt x="747347" y="232496"/>
                </a:cubicBezTo>
                <a:cubicBezTo>
                  <a:pt x="743202" y="224206"/>
                  <a:pt x="743695" y="213830"/>
                  <a:pt x="738554" y="206119"/>
                </a:cubicBezTo>
                <a:cubicBezTo>
                  <a:pt x="731657" y="195773"/>
                  <a:pt x="719811" y="189557"/>
                  <a:pt x="712177" y="179742"/>
                </a:cubicBezTo>
                <a:cubicBezTo>
                  <a:pt x="699202" y="163060"/>
                  <a:pt x="697057" y="133673"/>
                  <a:pt x="677008" y="126989"/>
                </a:cubicBezTo>
                <a:cubicBezTo>
                  <a:pt x="668216" y="124058"/>
                  <a:pt x="659150" y="121847"/>
                  <a:pt x="650631" y="118196"/>
                </a:cubicBezTo>
                <a:cubicBezTo>
                  <a:pt x="638584" y="113033"/>
                  <a:pt x="628278" y="103358"/>
                  <a:pt x="615462" y="100612"/>
                </a:cubicBezTo>
                <a:cubicBezTo>
                  <a:pt x="586662" y="94441"/>
                  <a:pt x="556847" y="94750"/>
                  <a:pt x="527539" y="91819"/>
                </a:cubicBezTo>
                <a:cubicBezTo>
                  <a:pt x="468155" y="72025"/>
                  <a:pt x="541262" y="94870"/>
                  <a:pt x="448408" y="74235"/>
                </a:cubicBezTo>
                <a:cubicBezTo>
                  <a:pt x="439361" y="72224"/>
                  <a:pt x="430972" y="67881"/>
                  <a:pt x="422031" y="65442"/>
                </a:cubicBezTo>
                <a:cubicBezTo>
                  <a:pt x="398715" y="59083"/>
                  <a:pt x="374620" y="55501"/>
                  <a:pt x="351693" y="47858"/>
                </a:cubicBezTo>
                <a:cubicBezTo>
                  <a:pt x="269072" y="20317"/>
                  <a:pt x="328701" y="36698"/>
                  <a:pt x="237393" y="21481"/>
                </a:cubicBezTo>
                <a:cubicBezTo>
                  <a:pt x="222652" y="19024"/>
                  <a:pt x="208360" y="13368"/>
                  <a:pt x="193431" y="12689"/>
                </a:cubicBezTo>
                <a:cubicBezTo>
                  <a:pt x="143659" y="10427"/>
                  <a:pt x="46893" y="-7827"/>
                  <a:pt x="17585" y="389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685783">
              <a:defRPr/>
            </a:pPr>
            <a:endParaRPr lang="en-GB"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3" name="Freeform 2"/>
          <p:cNvSpPr>
            <a:spLocks/>
          </p:cNvSpPr>
          <p:nvPr/>
        </p:nvSpPr>
        <p:spPr bwMode="auto">
          <a:xfrm>
            <a:off x="3434954" y="1503760"/>
            <a:ext cx="1365647" cy="841772"/>
          </a:xfrm>
          <a:custGeom>
            <a:avLst/>
            <a:gdLst>
              <a:gd name="T0" fmla="*/ 75764 w 1821437"/>
              <a:gd name="T1" fmla="*/ 544945 h 1123434"/>
              <a:gd name="T2" fmla="*/ 158892 w 1821437"/>
              <a:gd name="T3" fmla="*/ 434109 h 1123434"/>
              <a:gd name="T4" fmla="*/ 260492 w 1821437"/>
              <a:gd name="T5" fmla="*/ 332509 h 1123434"/>
              <a:gd name="T6" fmla="*/ 343619 w 1821437"/>
              <a:gd name="T7" fmla="*/ 240145 h 1123434"/>
              <a:gd name="T8" fmla="*/ 426746 w 1821437"/>
              <a:gd name="T9" fmla="*/ 193964 h 1123434"/>
              <a:gd name="T10" fmla="*/ 528346 w 1821437"/>
              <a:gd name="T11" fmla="*/ 110836 h 1123434"/>
              <a:gd name="T12" fmla="*/ 639182 w 1821437"/>
              <a:gd name="T13" fmla="*/ 73891 h 1123434"/>
              <a:gd name="T14" fmla="*/ 703837 w 1821437"/>
              <a:gd name="T15" fmla="*/ 92364 h 1123434"/>
              <a:gd name="T16" fmla="*/ 934746 w 1821437"/>
              <a:gd name="T17" fmla="*/ 92364 h 1123434"/>
              <a:gd name="T18" fmla="*/ 1073292 w 1821437"/>
              <a:gd name="T19" fmla="*/ 73891 h 1123434"/>
              <a:gd name="T20" fmla="*/ 1193364 w 1821437"/>
              <a:gd name="T21" fmla="*/ 36945 h 1123434"/>
              <a:gd name="T22" fmla="*/ 1276492 w 1821437"/>
              <a:gd name="T23" fmla="*/ 9236 h 1123434"/>
              <a:gd name="T24" fmla="*/ 1525873 w 1821437"/>
              <a:gd name="T25" fmla="*/ 18473 h 1123434"/>
              <a:gd name="T26" fmla="*/ 1636710 w 1821437"/>
              <a:gd name="T27" fmla="*/ 36945 h 1123434"/>
              <a:gd name="T28" fmla="*/ 1729073 w 1821437"/>
              <a:gd name="T29" fmla="*/ 64654 h 1123434"/>
              <a:gd name="T30" fmla="*/ 1821437 w 1821437"/>
              <a:gd name="T31" fmla="*/ 129309 h 1123434"/>
              <a:gd name="T32" fmla="*/ 1793728 w 1821437"/>
              <a:gd name="T33" fmla="*/ 295564 h 1123434"/>
              <a:gd name="T34" fmla="*/ 1766019 w 1821437"/>
              <a:gd name="T35" fmla="*/ 434109 h 1123434"/>
              <a:gd name="T36" fmla="*/ 1719837 w 1821437"/>
              <a:gd name="T37" fmla="*/ 480291 h 1123434"/>
              <a:gd name="T38" fmla="*/ 1618237 w 1821437"/>
              <a:gd name="T39" fmla="*/ 581891 h 1123434"/>
              <a:gd name="T40" fmla="*/ 1451982 w 1821437"/>
              <a:gd name="T41" fmla="*/ 618836 h 1123434"/>
              <a:gd name="T42" fmla="*/ 1415037 w 1821437"/>
              <a:gd name="T43" fmla="*/ 683491 h 1123434"/>
              <a:gd name="T44" fmla="*/ 1359619 w 1821437"/>
              <a:gd name="T45" fmla="*/ 812800 h 1123434"/>
              <a:gd name="T46" fmla="*/ 1239546 w 1821437"/>
              <a:gd name="T47" fmla="*/ 923636 h 1123434"/>
              <a:gd name="T48" fmla="*/ 1147182 w 1821437"/>
              <a:gd name="T49" fmla="*/ 979054 h 1123434"/>
              <a:gd name="T50" fmla="*/ 1082528 w 1821437"/>
              <a:gd name="T51" fmla="*/ 1006764 h 1123434"/>
              <a:gd name="T52" fmla="*/ 953219 w 1821437"/>
              <a:gd name="T53" fmla="*/ 1043709 h 1123434"/>
              <a:gd name="T54" fmla="*/ 796201 w 1821437"/>
              <a:gd name="T55" fmla="*/ 1089891 h 1123434"/>
              <a:gd name="T56" fmla="*/ 546819 w 1821437"/>
              <a:gd name="T57" fmla="*/ 1108364 h 1123434"/>
              <a:gd name="T58" fmla="*/ 380564 w 1821437"/>
              <a:gd name="T59" fmla="*/ 1080654 h 1123434"/>
              <a:gd name="T60" fmla="*/ 195837 w 1821437"/>
              <a:gd name="T61" fmla="*/ 1062182 h 1123434"/>
              <a:gd name="T62" fmla="*/ 158892 w 1821437"/>
              <a:gd name="T63" fmla="*/ 1016000 h 1123434"/>
              <a:gd name="T64" fmla="*/ 94237 w 1821437"/>
              <a:gd name="T65" fmla="*/ 905164 h 1123434"/>
              <a:gd name="T66" fmla="*/ 57292 w 1821437"/>
              <a:gd name="T67" fmla="*/ 812800 h 1123434"/>
              <a:gd name="T68" fmla="*/ 11110 w 1821437"/>
              <a:gd name="T69" fmla="*/ 729673 h 1123434"/>
              <a:gd name="T70" fmla="*/ 11110 w 1821437"/>
              <a:gd name="T71" fmla="*/ 674254 h 1123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21437" h="1123434">
                <a:moveTo>
                  <a:pt x="11110" y="674254"/>
                </a:moveTo>
                <a:cubicBezTo>
                  <a:pt x="22719" y="643296"/>
                  <a:pt x="44396" y="568471"/>
                  <a:pt x="75764" y="544945"/>
                </a:cubicBezTo>
                <a:lnTo>
                  <a:pt x="112710" y="517236"/>
                </a:lnTo>
                <a:cubicBezTo>
                  <a:pt x="128967" y="468464"/>
                  <a:pt x="116545" y="497630"/>
                  <a:pt x="158892" y="434109"/>
                </a:cubicBezTo>
                <a:cubicBezTo>
                  <a:pt x="165049" y="424873"/>
                  <a:pt x="168128" y="412558"/>
                  <a:pt x="177364" y="406400"/>
                </a:cubicBezTo>
                <a:cubicBezTo>
                  <a:pt x="208886" y="385385"/>
                  <a:pt x="239404" y="367655"/>
                  <a:pt x="260492" y="332509"/>
                </a:cubicBezTo>
                <a:cubicBezTo>
                  <a:pt x="269728" y="317115"/>
                  <a:pt x="277430" y="300689"/>
                  <a:pt x="288201" y="286327"/>
                </a:cubicBezTo>
                <a:cubicBezTo>
                  <a:pt x="299076" y="271827"/>
                  <a:pt x="326019" y="247967"/>
                  <a:pt x="343619" y="240145"/>
                </a:cubicBezTo>
                <a:cubicBezTo>
                  <a:pt x="361413" y="232237"/>
                  <a:pt x="399037" y="221673"/>
                  <a:pt x="399037" y="221673"/>
                </a:cubicBezTo>
                <a:cubicBezTo>
                  <a:pt x="408273" y="212437"/>
                  <a:pt x="416711" y="202326"/>
                  <a:pt x="426746" y="193964"/>
                </a:cubicBezTo>
                <a:cubicBezTo>
                  <a:pt x="435274" y="186857"/>
                  <a:pt x="446606" y="183340"/>
                  <a:pt x="454455" y="175491"/>
                </a:cubicBezTo>
                <a:cubicBezTo>
                  <a:pt x="492168" y="137778"/>
                  <a:pt x="449841" y="137003"/>
                  <a:pt x="528346" y="110836"/>
                </a:cubicBezTo>
                <a:lnTo>
                  <a:pt x="611473" y="83127"/>
                </a:lnTo>
                <a:lnTo>
                  <a:pt x="639182" y="73891"/>
                </a:lnTo>
                <a:cubicBezTo>
                  <a:pt x="651497" y="76970"/>
                  <a:pt x="663922" y="79640"/>
                  <a:pt x="676128" y="83127"/>
                </a:cubicBezTo>
                <a:cubicBezTo>
                  <a:pt x="685489" y="85802"/>
                  <a:pt x="694392" y="90003"/>
                  <a:pt x="703837" y="92364"/>
                </a:cubicBezTo>
                <a:cubicBezTo>
                  <a:pt x="719067" y="96172"/>
                  <a:pt x="734625" y="98521"/>
                  <a:pt x="750019" y="101600"/>
                </a:cubicBezTo>
                <a:cubicBezTo>
                  <a:pt x="811595" y="98521"/>
                  <a:pt x="873325" y="97705"/>
                  <a:pt x="934746" y="92364"/>
                </a:cubicBezTo>
                <a:cubicBezTo>
                  <a:pt x="944445" y="91521"/>
                  <a:pt x="952804" y="84414"/>
                  <a:pt x="962455" y="83127"/>
                </a:cubicBezTo>
                <a:cubicBezTo>
                  <a:pt x="999203" y="78227"/>
                  <a:pt x="1036346" y="76970"/>
                  <a:pt x="1073292" y="73891"/>
                </a:cubicBezTo>
                <a:cubicBezTo>
                  <a:pt x="1097922" y="67733"/>
                  <a:pt x="1122917" y="62884"/>
                  <a:pt x="1147182" y="55418"/>
                </a:cubicBezTo>
                <a:cubicBezTo>
                  <a:pt x="1163029" y="50542"/>
                  <a:pt x="1177782" y="42611"/>
                  <a:pt x="1193364" y="36945"/>
                </a:cubicBezTo>
                <a:cubicBezTo>
                  <a:pt x="1211664" y="30291"/>
                  <a:pt x="1230309" y="24630"/>
                  <a:pt x="1248782" y="18473"/>
                </a:cubicBezTo>
                <a:lnTo>
                  <a:pt x="1276492" y="9236"/>
                </a:lnTo>
                <a:lnTo>
                  <a:pt x="1304201" y="0"/>
                </a:lnTo>
                <a:lnTo>
                  <a:pt x="1525873" y="18473"/>
                </a:lnTo>
                <a:cubicBezTo>
                  <a:pt x="1541451" y="20420"/>
                  <a:pt x="1556570" y="25128"/>
                  <a:pt x="1572055" y="27709"/>
                </a:cubicBezTo>
                <a:cubicBezTo>
                  <a:pt x="1593529" y="31288"/>
                  <a:pt x="1615158" y="33866"/>
                  <a:pt x="1636710" y="36945"/>
                </a:cubicBezTo>
                <a:cubicBezTo>
                  <a:pt x="1645946" y="40024"/>
                  <a:pt x="1655058" y="43507"/>
                  <a:pt x="1664419" y="46182"/>
                </a:cubicBezTo>
                <a:cubicBezTo>
                  <a:pt x="1687854" y="52878"/>
                  <a:pt x="1706928" y="55163"/>
                  <a:pt x="1729073" y="64654"/>
                </a:cubicBezTo>
                <a:cubicBezTo>
                  <a:pt x="1747673" y="72626"/>
                  <a:pt x="1777358" y="87958"/>
                  <a:pt x="1793728" y="101600"/>
                </a:cubicBezTo>
                <a:cubicBezTo>
                  <a:pt x="1803763" y="109962"/>
                  <a:pt x="1812201" y="120073"/>
                  <a:pt x="1821437" y="129309"/>
                </a:cubicBezTo>
                <a:cubicBezTo>
                  <a:pt x="1816989" y="169344"/>
                  <a:pt x="1812179" y="226385"/>
                  <a:pt x="1802964" y="267854"/>
                </a:cubicBezTo>
                <a:cubicBezTo>
                  <a:pt x="1800852" y="277358"/>
                  <a:pt x="1795917" y="286077"/>
                  <a:pt x="1793728" y="295564"/>
                </a:cubicBezTo>
                <a:cubicBezTo>
                  <a:pt x="1786668" y="326157"/>
                  <a:pt x="1781413" y="357139"/>
                  <a:pt x="1775255" y="387927"/>
                </a:cubicBezTo>
                <a:cubicBezTo>
                  <a:pt x="1772176" y="403321"/>
                  <a:pt x="1779081" y="425401"/>
                  <a:pt x="1766019" y="434109"/>
                </a:cubicBezTo>
                <a:lnTo>
                  <a:pt x="1738310" y="452582"/>
                </a:lnTo>
                <a:cubicBezTo>
                  <a:pt x="1732152" y="461818"/>
                  <a:pt x="1724346" y="470147"/>
                  <a:pt x="1719837" y="480291"/>
                </a:cubicBezTo>
                <a:cubicBezTo>
                  <a:pt x="1711929" y="498085"/>
                  <a:pt x="1717566" y="524908"/>
                  <a:pt x="1701364" y="535709"/>
                </a:cubicBezTo>
                <a:cubicBezTo>
                  <a:pt x="1683031" y="547931"/>
                  <a:pt x="1647192" y="578843"/>
                  <a:pt x="1618237" y="581891"/>
                </a:cubicBezTo>
                <a:cubicBezTo>
                  <a:pt x="1569151" y="587058"/>
                  <a:pt x="1519716" y="588048"/>
                  <a:pt x="1470455" y="591127"/>
                </a:cubicBezTo>
                <a:cubicBezTo>
                  <a:pt x="1464297" y="600363"/>
                  <a:pt x="1459089" y="610308"/>
                  <a:pt x="1451982" y="618836"/>
                </a:cubicBezTo>
                <a:cubicBezTo>
                  <a:pt x="1443620" y="628871"/>
                  <a:pt x="1430754" y="635204"/>
                  <a:pt x="1424273" y="646545"/>
                </a:cubicBezTo>
                <a:cubicBezTo>
                  <a:pt x="1417975" y="657567"/>
                  <a:pt x="1418116" y="671176"/>
                  <a:pt x="1415037" y="683491"/>
                </a:cubicBezTo>
                <a:cubicBezTo>
                  <a:pt x="1412254" y="711324"/>
                  <a:pt x="1420252" y="777224"/>
                  <a:pt x="1387328" y="803564"/>
                </a:cubicBezTo>
                <a:cubicBezTo>
                  <a:pt x="1379726" y="809646"/>
                  <a:pt x="1368855" y="809721"/>
                  <a:pt x="1359619" y="812800"/>
                </a:cubicBezTo>
                <a:cubicBezTo>
                  <a:pt x="1260702" y="911717"/>
                  <a:pt x="1413452" y="761579"/>
                  <a:pt x="1294964" y="868218"/>
                </a:cubicBezTo>
                <a:cubicBezTo>
                  <a:pt x="1275546" y="885694"/>
                  <a:pt x="1258019" y="905163"/>
                  <a:pt x="1239546" y="923636"/>
                </a:cubicBezTo>
                <a:cubicBezTo>
                  <a:pt x="1222903" y="940279"/>
                  <a:pt x="1206630" y="960174"/>
                  <a:pt x="1184128" y="969818"/>
                </a:cubicBezTo>
                <a:cubicBezTo>
                  <a:pt x="1172460" y="974818"/>
                  <a:pt x="1159388" y="975567"/>
                  <a:pt x="1147182" y="979054"/>
                </a:cubicBezTo>
                <a:cubicBezTo>
                  <a:pt x="1137821" y="981729"/>
                  <a:pt x="1128422" y="984456"/>
                  <a:pt x="1119473" y="988291"/>
                </a:cubicBezTo>
                <a:cubicBezTo>
                  <a:pt x="1106818" y="993715"/>
                  <a:pt x="1095312" y="1001650"/>
                  <a:pt x="1082528" y="1006764"/>
                </a:cubicBezTo>
                <a:cubicBezTo>
                  <a:pt x="1016488" y="1033180"/>
                  <a:pt x="1042760" y="1019015"/>
                  <a:pt x="980928" y="1034473"/>
                </a:cubicBezTo>
                <a:cubicBezTo>
                  <a:pt x="971483" y="1036834"/>
                  <a:pt x="962664" y="1041348"/>
                  <a:pt x="953219" y="1043709"/>
                </a:cubicBezTo>
                <a:cubicBezTo>
                  <a:pt x="937989" y="1047516"/>
                  <a:pt x="922431" y="1049866"/>
                  <a:pt x="907037" y="1052945"/>
                </a:cubicBezTo>
                <a:cubicBezTo>
                  <a:pt x="823734" y="1094598"/>
                  <a:pt x="927059" y="1046273"/>
                  <a:pt x="796201" y="1089891"/>
                </a:cubicBezTo>
                <a:cubicBezTo>
                  <a:pt x="786965" y="1092970"/>
                  <a:pt x="778201" y="1098408"/>
                  <a:pt x="768492" y="1099127"/>
                </a:cubicBezTo>
                <a:cubicBezTo>
                  <a:pt x="694739" y="1104590"/>
                  <a:pt x="620710" y="1105285"/>
                  <a:pt x="546819" y="1108364"/>
                </a:cubicBezTo>
                <a:cubicBezTo>
                  <a:pt x="493611" y="1126099"/>
                  <a:pt x="491979" y="1130686"/>
                  <a:pt x="408273" y="1108364"/>
                </a:cubicBezTo>
                <a:cubicBezTo>
                  <a:pt x="395652" y="1104998"/>
                  <a:pt x="390599" y="1089016"/>
                  <a:pt x="380564" y="1080654"/>
                </a:cubicBezTo>
                <a:cubicBezTo>
                  <a:pt x="372036" y="1073548"/>
                  <a:pt x="362091" y="1068339"/>
                  <a:pt x="352855" y="1062182"/>
                </a:cubicBezTo>
                <a:cubicBezTo>
                  <a:pt x="319440" y="1065523"/>
                  <a:pt x="234404" y="1081465"/>
                  <a:pt x="195837" y="1062182"/>
                </a:cubicBezTo>
                <a:cubicBezTo>
                  <a:pt x="187129" y="1057828"/>
                  <a:pt x="192683" y="1042076"/>
                  <a:pt x="186601" y="1034473"/>
                </a:cubicBezTo>
                <a:cubicBezTo>
                  <a:pt x="179666" y="1025805"/>
                  <a:pt x="168128" y="1022158"/>
                  <a:pt x="158892" y="1016000"/>
                </a:cubicBezTo>
                <a:cubicBezTo>
                  <a:pt x="142634" y="967230"/>
                  <a:pt x="155055" y="996391"/>
                  <a:pt x="112710" y="932873"/>
                </a:cubicBezTo>
                <a:lnTo>
                  <a:pt x="94237" y="905164"/>
                </a:lnTo>
                <a:lnTo>
                  <a:pt x="75764" y="877454"/>
                </a:lnTo>
                <a:cubicBezTo>
                  <a:pt x="44715" y="784303"/>
                  <a:pt x="92096" y="928814"/>
                  <a:pt x="57292" y="812800"/>
                </a:cubicBezTo>
                <a:cubicBezTo>
                  <a:pt x="51697" y="794149"/>
                  <a:pt x="52588" y="771151"/>
                  <a:pt x="38819" y="757382"/>
                </a:cubicBezTo>
                <a:lnTo>
                  <a:pt x="11110" y="729673"/>
                </a:lnTo>
                <a:cubicBezTo>
                  <a:pt x="2285" y="703199"/>
                  <a:pt x="-8706" y="685505"/>
                  <a:pt x="11110" y="655782"/>
                </a:cubicBezTo>
                <a:cubicBezTo>
                  <a:pt x="16511" y="647681"/>
                  <a:pt x="38819" y="646545"/>
                  <a:pt x="11110" y="674254"/>
                </a:cubicBezTo>
                <a:close/>
              </a:path>
            </a:pathLst>
          </a:custGeom>
          <a:solidFill>
            <a:schemeClr val="bg1">
              <a:alpha val="79999"/>
            </a:scheme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685783">
              <a:defRPr/>
            </a:pPr>
            <a:endParaRPr lang="en-GB"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6" name="Freeform 5"/>
          <p:cNvSpPr>
            <a:spLocks/>
          </p:cNvSpPr>
          <p:nvPr/>
        </p:nvSpPr>
        <p:spPr bwMode="auto">
          <a:xfrm>
            <a:off x="4343401" y="1565673"/>
            <a:ext cx="1995488" cy="1843088"/>
          </a:xfrm>
          <a:custGeom>
            <a:avLst/>
            <a:gdLst>
              <a:gd name="T0" fmla="*/ 175491 w 2660073"/>
              <a:gd name="T1" fmla="*/ 665018 h 2456873"/>
              <a:gd name="T2" fmla="*/ 387927 w 2660073"/>
              <a:gd name="T3" fmla="*/ 544946 h 2456873"/>
              <a:gd name="T4" fmla="*/ 498764 w 2660073"/>
              <a:gd name="T5" fmla="*/ 443346 h 2456873"/>
              <a:gd name="T6" fmla="*/ 618836 w 2660073"/>
              <a:gd name="T7" fmla="*/ 314037 h 2456873"/>
              <a:gd name="T8" fmla="*/ 757382 w 2660073"/>
              <a:gd name="T9" fmla="*/ 295564 h 2456873"/>
              <a:gd name="T10" fmla="*/ 951345 w 2660073"/>
              <a:gd name="T11" fmla="*/ 350982 h 2456873"/>
              <a:gd name="T12" fmla="*/ 1062182 w 2660073"/>
              <a:gd name="T13" fmla="*/ 240146 h 2456873"/>
              <a:gd name="T14" fmla="*/ 1173018 w 2660073"/>
              <a:gd name="T15" fmla="*/ 120073 h 2456873"/>
              <a:gd name="T16" fmla="*/ 1237673 w 2660073"/>
              <a:gd name="T17" fmla="*/ 36946 h 2456873"/>
              <a:gd name="T18" fmla="*/ 1662545 w 2660073"/>
              <a:gd name="T19" fmla="*/ 18473 h 2456873"/>
              <a:gd name="T20" fmla="*/ 1717964 w 2660073"/>
              <a:gd name="T21" fmla="*/ 110837 h 2456873"/>
              <a:gd name="T22" fmla="*/ 1782618 w 2660073"/>
              <a:gd name="T23" fmla="*/ 258618 h 2456873"/>
              <a:gd name="T24" fmla="*/ 1884218 w 2660073"/>
              <a:gd name="T25" fmla="*/ 314037 h 2456873"/>
              <a:gd name="T26" fmla="*/ 2078182 w 2660073"/>
              <a:gd name="T27" fmla="*/ 369455 h 2456873"/>
              <a:gd name="T28" fmla="*/ 2216727 w 2660073"/>
              <a:gd name="T29" fmla="*/ 406400 h 2456873"/>
              <a:gd name="T30" fmla="*/ 2364509 w 2660073"/>
              <a:gd name="T31" fmla="*/ 452582 h 2456873"/>
              <a:gd name="T32" fmla="*/ 2595418 w 2660073"/>
              <a:gd name="T33" fmla="*/ 600364 h 2456873"/>
              <a:gd name="T34" fmla="*/ 2641600 w 2660073"/>
              <a:gd name="T35" fmla="*/ 665018 h 2456873"/>
              <a:gd name="T36" fmla="*/ 2475345 w 2660073"/>
              <a:gd name="T37" fmla="*/ 785091 h 2456873"/>
              <a:gd name="T38" fmla="*/ 2401455 w 2660073"/>
              <a:gd name="T39" fmla="*/ 849746 h 2456873"/>
              <a:gd name="T40" fmla="*/ 2299855 w 2660073"/>
              <a:gd name="T41" fmla="*/ 923637 h 2456873"/>
              <a:gd name="T42" fmla="*/ 2225964 w 2660073"/>
              <a:gd name="T43" fmla="*/ 1034473 h 2456873"/>
              <a:gd name="T44" fmla="*/ 2235200 w 2660073"/>
              <a:gd name="T45" fmla="*/ 1219200 h 2456873"/>
              <a:gd name="T46" fmla="*/ 2281382 w 2660073"/>
              <a:gd name="T47" fmla="*/ 1524000 h 2456873"/>
              <a:gd name="T48" fmla="*/ 2253673 w 2660073"/>
              <a:gd name="T49" fmla="*/ 1764146 h 2456873"/>
              <a:gd name="T50" fmla="*/ 2216727 w 2660073"/>
              <a:gd name="T51" fmla="*/ 1921164 h 2456873"/>
              <a:gd name="T52" fmla="*/ 2142836 w 2660073"/>
              <a:gd name="T53" fmla="*/ 2041237 h 2456873"/>
              <a:gd name="T54" fmla="*/ 2059709 w 2660073"/>
              <a:gd name="T55" fmla="*/ 2078182 h 2456873"/>
              <a:gd name="T56" fmla="*/ 1717964 w 2660073"/>
              <a:gd name="T57" fmla="*/ 2142837 h 2456873"/>
              <a:gd name="T58" fmla="*/ 1524000 w 2660073"/>
              <a:gd name="T59" fmla="*/ 2068946 h 2456873"/>
              <a:gd name="T60" fmla="*/ 1357745 w 2660073"/>
              <a:gd name="T61" fmla="*/ 2087418 h 2456873"/>
              <a:gd name="T62" fmla="*/ 1154545 w 2660073"/>
              <a:gd name="T63" fmla="*/ 2124364 h 2456873"/>
              <a:gd name="T64" fmla="*/ 1108364 w 2660073"/>
              <a:gd name="T65" fmla="*/ 2281382 h 2456873"/>
              <a:gd name="T66" fmla="*/ 1016000 w 2660073"/>
              <a:gd name="T67" fmla="*/ 2382982 h 2456873"/>
              <a:gd name="T68" fmla="*/ 868218 w 2660073"/>
              <a:gd name="T69" fmla="*/ 2429164 h 2456873"/>
              <a:gd name="T70" fmla="*/ 729673 w 2660073"/>
              <a:gd name="T71" fmla="*/ 2429164 h 2456873"/>
              <a:gd name="T72" fmla="*/ 637309 w 2660073"/>
              <a:gd name="T73" fmla="*/ 2216727 h 2456873"/>
              <a:gd name="T74" fmla="*/ 581891 w 2660073"/>
              <a:gd name="T75" fmla="*/ 2096655 h 2456873"/>
              <a:gd name="T76" fmla="*/ 526473 w 2660073"/>
              <a:gd name="T77" fmla="*/ 1893455 h 2456873"/>
              <a:gd name="T78" fmla="*/ 461818 w 2660073"/>
              <a:gd name="T79" fmla="*/ 1819564 h 2456873"/>
              <a:gd name="T80" fmla="*/ 295564 w 2660073"/>
              <a:gd name="T81" fmla="*/ 1754909 h 2456873"/>
              <a:gd name="T82" fmla="*/ 147782 w 2660073"/>
              <a:gd name="T83" fmla="*/ 1699491 h 2456873"/>
              <a:gd name="T84" fmla="*/ 55418 w 2660073"/>
              <a:gd name="T85" fmla="*/ 1542473 h 2456873"/>
              <a:gd name="T86" fmla="*/ 0 w 2660073"/>
              <a:gd name="T87" fmla="*/ 1385455 h 2456873"/>
              <a:gd name="T88" fmla="*/ 27709 w 2660073"/>
              <a:gd name="T89" fmla="*/ 1182255 h 2456873"/>
              <a:gd name="T90" fmla="*/ 83127 w 2660073"/>
              <a:gd name="T91" fmla="*/ 1025237 h 2456873"/>
              <a:gd name="T92" fmla="*/ 147782 w 2660073"/>
              <a:gd name="T93" fmla="*/ 886691 h 2456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60073" h="2456873">
                <a:moveTo>
                  <a:pt x="221673" y="803564"/>
                </a:moveTo>
                <a:cubicBezTo>
                  <a:pt x="223212" y="783552"/>
                  <a:pt x="217827" y="799983"/>
                  <a:pt x="193964" y="720437"/>
                </a:cubicBezTo>
                <a:cubicBezTo>
                  <a:pt x="188369" y="701786"/>
                  <a:pt x="175491" y="665018"/>
                  <a:pt x="175491" y="665018"/>
                </a:cubicBezTo>
                <a:cubicBezTo>
                  <a:pt x="178570" y="637309"/>
                  <a:pt x="175199" y="608092"/>
                  <a:pt x="184727" y="581891"/>
                </a:cubicBezTo>
                <a:cubicBezTo>
                  <a:pt x="188569" y="571326"/>
                  <a:pt x="229942" y="555256"/>
                  <a:pt x="240145" y="554182"/>
                </a:cubicBezTo>
                <a:cubicBezTo>
                  <a:pt x="289231" y="549015"/>
                  <a:pt x="338666" y="548025"/>
                  <a:pt x="387927" y="544946"/>
                </a:cubicBezTo>
                <a:cubicBezTo>
                  <a:pt x="461818" y="495685"/>
                  <a:pt x="372533" y="560340"/>
                  <a:pt x="434109" y="498764"/>
                </a:cubicBezTo>
                <a:cubicBezTo>
                  <a:pt x="452015" y="480858"/>
                  <a:pt x="466989" y="478567"/>
                  <a:pt x="489527" y="471055"/>
                </a:cubicBezTo>
                <a:cubicBezTo>
                  <a:pt x="492606" y="461819"/>
                  <a:pt x="494036" y="451857"/>
                  <a:pt x="498764" y="443346"/>
                </a:cubicBezTo>
                <a:cubicBezTo>
                  <a:pt x="509546" y="423938"/>
                  <a:pt x="535709" y="387927"/>
                  <a:pt x="535709" y="387927"/>
                </a:cubicBezTo>
                <a:cubicBezTo>
                  <a:pt x="555860" y="327471"/>
                  <a:pt x="527872" y="386808"/>
                  <a:pt x="572655" y="350982"/>
                </a:cubicBezTo>
                <a:cubicBezTo>
                  <a:pt x="632339" y="303235"/>
                  <a:pt x="549187" y="337253"/>
                  <a:pt x="618836" y="314037"/>
                </a:cubicBezTo>
                <a:cubicBezTo>
                  <a:pt x="621915" y="304800"/>
                  <a:pt x="621991" y="293930"/>
                  <a:pt x="628073" y="286327"/>
                </a:cubicBezTo>
                <a:cubicBezTo>
                  <a:pt x="655917" y="251522"/>
                  <a:pt x="690648" y="272213"/>
                  <a:pt x="729673" y="277091"/>
                </a:cubicBezTo>
                <a:cubicBezTo>
                  <a:pt x="738909" y="283249"/>
                  <a:pt x="750447" y="286896"/>
                  <a:pt x="757382" y="295564"/>
                </a:cubicBezTo>
                <a:cubicBezTo>
                  <a:pt x="787128" y="332747"/>
                  <a:pt x="741834" y="316377"/>
                  <a:pt x="785091" y="350982"/>
                </a:cubicBezTo>
                <a:cubicBezTo>
                  <a:pt x="792694" y="357064"/>
                  <a:pt x="803564" y="357139"/>
                  <a:pt x="812800" y="360218"/>
                </a:cubicBezTo>
                <a:cubicBezTo>
                  <a:pt x="858982" y="357139"/>
                  <a:pt x="905344" y="356093"/>
                  <a:pt x="951345" y="350982"/>
                </a:cubicBezTo>
                <a:cubicBezTo>
                  <a:pt x="961022" y="349907"/>
                  <a:pt x="972170" y="348631"/>
                  <a:pt x="979055" y="341746"/>
                </a:cubicBezTo>
                <a:cubicBezTo>
                  <a:pt x="1086812" y="233989"/>
                  <a:pt x="965201" y="320192"/>
                  <a:pt x="1043709" y="267855"/>
                </a:cubicBezTo>
                <a:cubicBezTo>
                  <a:pt x="1049867" y="258619"/>
                  <a:pt x="1053828" y="247456"/>
                  <a:pt x="1062182" y="240146"/>
                </a:cubicBezTo>
                <a:cubicBezTo>
                  <a:pt x="1078890" y="225526"/>
                  <a:pt x="1117600" y="203200"/>
                  <a:pt x="1117600" y="203200"/>
                </a:cubicBezTo>
                <a:cubicBezTo>
                  <a:pt x="1126857" y="175428"/>
                  <a:pt x="1125414" y="171656"/>
                  <a:pt x="1145309" y="147782"/>
                </a:cubicBezTo>
                <a:cubicBezTo>
                  <a:pt x="1153671" y="137747"/>
                  <a:pt x="1164656" y="130108"/>
                  <a:pt x="1173018" y="120073"/>
                </a:cubicBezTo>
                <a:cubicBezTo>
                  <a:pt x="1180125" y="111545"/>
                  <a:pt x="1184384" y="100892"/>
                  <a:pt x="1191491" y="92364"/>
                </a:cubicBezTo>
                <a:cubicBezTo>
                  <a:pt x="1199853" y="82329"/>
                  <a:pt x="1210838" y="74690"/>
                  <a:pt x="1219200" y="64655"/>
                </a:cubicBezTo>
                <a:cubicBezTo>
                  <a:pt x="1226307" y="56127"/>
                  <a:pt x="1229824" y="44795"/>
                  <a:pt x="1237673" y="36946"/>
                </a:cubicBezTo>
                <a:cubicBezTo>
                  <a:pt x="1250728" y="23891"/>
                  <a:pt x="1287838" y="7245"/>
                  <a:pt x="1302327" y="0"/>
                </a:cubicBezTo>
                <a:cubicBezTo>
                  <a:pt x="1413163" y="3079"/>
                  <a:pt x="1524102" y="3558"/>
                  <a:pt x="1634836" y="9237"/>
                </a:cubicBezTo>
                <a:cubicBezTo>
                  <a:pt x="1644559" y="9736"/>
                  <a:pt x="1653837" y="14119"/>
                  <a:pt x="1662545" y="18473"/>
                </a:cubicBezTo>
                <a:cubicBezTo>
                  <a:pt x="1672474" y="23437"/>
                  <a:pt x="1681018" y="30788"/>
                  <a:pt x="1690255" y="36946"/>
                </a:cubicBezTo>
                <a:cubicBezTo>
                  <a:pt x="1696412" y="46182"/>
                  <a:pt x="1704829" y="54261"/>
                  <a:pt x="1708727" y="64655"/>
                </a:cubicBezTo>
                <a:cubicBezTo>
                  <a:pt x="1714239" y="79354"/>
                  <a:pt x="1710175" y="97207"/>
                  <a:pt x="1717964" y="110837"/>
                </a:cubicBezTo>
                <a:cubicBezTo>
                  <a:pt x="1723472" y="120475"/>
                  <a:pt x="1736437" y="123152"/>
                  <a:pt x="1745673" y="129309"/>
                </a:cubicBezTo>
                <a:cubicBezTo>
                  <a:pt x="1751830" y="147782"/>
                  <a:pt x="1760326" y="165633"/>
                  <a:pt x="1764145" y="184727"/>
                </a:cubicBezTo>
                <a:cubicBezTo>
                  <a:pt x="1767657" y="202287"/>
                  <a:pt x="1773152" y="239686"/>
                  <a:pt x="1782618" y="258618"/>
                </a:cubicBezTo>
                <a:cubicBezTo>
                  <a:pt x="1787582" y="268547"/>
                  <a:pt x="1791678" y="280444"/>
                  <a:pt x="1801091" y="286327"/>
                </a:cubicBezTo>
                <a:cubicBezTo>
                  <a:pt x="1817603" y="296647"/>
                  <a:pt x="1838036" y="298642"/>
                  <a:pt x="1856509" y="304800"/>
                </a:cubicBezTo>
                <a:lnTo>
                  <a:pt x="1884218" y="314037"/>
                </a:lnTo>
                <a:cubicBezTo>
                  <a:pt x="1950005" y="335966"/>
                  <a:pt x="1902239" y="322528"/>
                  <a:pt x="2032000" y="332509"/>
                </a:cubicBezTo>
                <a:cubicBezTo>
                  <a:pt x="2041236" y="335588"/>
                  <a:pt x="2052106" y="335664"/>
                  <a:pt x="2059709" y="341746"/>
                </a:cubicBezTo>
                <a:cubicBezTo>
                  <a:pt x="2068377" y="348681"/>
                  <a:pt x="2068253" y="364491"/>
                  <a:pt x="2078182" y="369455"/>
                </a:cubicBezTo>
                <a:cubicBezTo>
                  <a:pt x="2094932" y="377830"/>
                  <a:pt x="2115432" y="374149"/>
                  <a:pt x="2133600" y="378691"/>
                </a:cubicBezTo>
                <a:cubicBezTo>
                  <a:pt x="2152491" y="383414"/>
                  <a:pt x="2170545" y="391006"/>
                  <a:pt x="2189018" y="397164"/>
                </a:cubicBezTo>
                <a:cubicBezTo>
                  <a:pt x="2198254" y="400243"/>
                  <a:pt x="2207124" y="404799"/>
                  <a:pt x="2216727" y="406400"/>
                </a:cubicBezTo>
                <a:lnTo>
                  <a:pt x="2272145" y="415637"/>
                </a:lnTo>
                <a:cubicBezTo>
                  <a:pt x="2281382" y="421794"/>
                  <a:pt x="2289926" y="429145"/>
                  <a:pt x="2299855" y="434109"/>
                </a:cubicBezTo>
                <a:cubicBezTo>
                  <a:pt x="2313111" y="440737"/>
                  <a:pt x="2352665" y="449621"/>
                  <a:pt x="2364509" y="452582"/>
                </a:cubicBezTo>
                <a:cubicBezTo>
                  <a:pt x="2438577" y="501960"/>
                  <a:pt x="2398580" y="483428"/>
                  <a:pt x="2484582" y="508000"/>
                </a:cubicBezTo>
                <a:cubicBezTo>
                  <a:pt x="2520261" y="529407"/>
                  <a:pt x="2546842" y="542552"/>
                  <a:pt x="2576945" y="572655"/>
                </a:cubicBezTo>
                <a:cubicBezTo>
                  <a:pt x="2584794" y="580504"/>
                  <a:pt x="2586890" y="593258"/>
                  <a:pt x="2595418" y="600364"/>
                </a:cubicBezTo>
                <a:cubicBezTo>
                  <a:pt x="2605996" y="609179"/>
                  <a:pt x="2620409" y="612006"/>
                  <a:pt x="2632364" y="618837"/>
                </a:cubicBezTo>
                <a:cubicBezTo>
                  <a:pt x="2642002" y="624344"/>
                  <a:pt x="2650837" y="631152"/>
                  <a:pt x="2660073" y="637309"/>
                </a:cubicBezTo>
                <a:cubicBezTo>
                  <a:pt x="2653915" y="646545"/>
                  <a:pt x="2649449" y="657169"/>
                  <a:pt x="2641600" y="665018"/>
                </a:cubicBezTo>
                <a:cubicBezTo>
                  <a:pt x="2623694" y="682924"/>
                  <a:pt x="2608720" y="685215"/>
                  <a:pt x="2586182" y="692727"/>
                </a:cubicBezTo>
                <a:cubicBezTo>
                  <a:pt x="2496089" y="752790"/>
                  <a:pt x="2633883" y="656486"/>
                  <a:pt x="2530764" y="748146"/>
                </a:cubicBezTo>
                <a:cubicBezTo>
                  <a:pt x="2514170" y="762896"/>
                  <a:pt x="2493818" y="772776"/>
                  <a:pt x="2475345" y="785091"/>
                </a:cubicBezTo>
                <a:lnTo>
                  <a:pt x="2447636" y="803564"/>
                </a:lnTo>
                <a:lnTo>
                  <a:pt x="2419927" y="822037"/>
                </a:lnTo>
                <a:cubicBezTo>
                  <a:pt x="2413770" y="831273"/>
                  <a:pt x="2410123" y="842812"/>
                  <a:pt x="2401455" y="849746"/>
                </a:cubicBezTo>
                <a:cubicBezTo>
                  <a:pt x="2393852" y="855828"/>
                  <a:pt x="2382453" y="854628"/>
                  <a:pt x="2373745" y="858982"/>
                </a:cubicBezTo>
                <a:cubicBezTo>
                  <a:pt x="2363816" y="863946"/>
                  <a:pt x="2355272" y="871297"/>
                  <a:pt x="2346036" y="877455"/>
                </a:cubicBezTo>
                <a:cubicBezTo>
                  <a:pt x="2296780" y="951341"/>
                  <a:pt x="2361427" y="862065"/>
                  <a:pt x="2299855" y="923637"/>
                </a:cubicBezTo>
                <a:cubicBezTo>
                  <a:pt x="2238283" y="985209"/>
                  <a:pt x="2327559" y="920562"/>
                  <a:pt x="2253673" y="969818"/>
                </a:cubicBezTo>
                <a:cubicBezTo>
                  <a:pt x="2250594" y="982133"/>
                  <a:pt x="2249437" y="995096"/>
                  <a:pt x="2244436" y="1006764"/>
                </a:cubicBezTo>
                <a:cubicBezTo>
                  <a:pt x="2240063" y="1016967"/>
                  <a:pt x="2230928" y="1024544"/>
                  <a:pt x="2225964" y="1034473"/>
                </a:cubicBezTo>
                <a:cubicBezTo>
                  <a:pt x="2221610" y="1043181"/>
                  <a:pt x="2219806" y="1052946"/>
                  <a:pt x="2216727" y="1062182"/>
                </a:cubicBezTo>
                <a:cubicBezTo>
                  <a:pt x="2219806" y="1096049"/>
                  <a:pt x="2221991" y="1130009"/>
                  <a:pt x="2225964" y="1163782"/>
                </a:cubicBezTo>
                <a:cubicBezTo>
                  <a:pt x="2228152" y="1182381"/>
                  <a:pt x="2233240" y="1200575"/>
                  <a:pt x="2235200" y="1219200"/>
                </a:cubicBezTo>
                <a:cubicBezTo>
                  <a:pt x="2241721" y="1281154"/>
                  <a:pt x="2242312" y="1350682"/>
                  <a:pt x="2253673" y="1413164"/>
                </a:cubicBezTo>
                <a:cubicBezTo>
                  <a:pt x="2255415" y="1422743"/>
                  <a:pt x="2260797" y="1431369"/>
                  <a:pt x="2262909" y="1440873"/>
                </a:cubicBezTo>
                <a:cubicBezTo>
                  <a:pt x="2284580" y="1538395"/>
                  <a:pt x="2260590" y="1461629"/>
                  <a:pt x="2281382" y="1524000"/>
                </a:cubicBezTo>
                <a:cubicBezTo>
                  <a:pt x="2278303" y="1560946"/>
                  <a:pt x="2277045" y="1598088"/>
                  <a:pt x="2272145" y="1634837"/>
                </a:cubicBezTo>
                <a:cubicBezTo>
                  <a:pt x="2270858" y="1644488"/>
                  <a:pt x="2264286" y="1652908"/>
                  <a:pt x="2262909" y="1662546"/>
                </a:cubicBezTo>
                <a:cubicBezTo>
                  <a:pt x="2258100" y="1696211"/>
                  <a:pt x="2257646" y="1730373"/>
                  <a:pt x="2253673" y="1764146"/>
                </a:cubicBezTo>
                <a:cubicBezTo>
                  <a:pt x="2250045" y="1794986"/>
                  <a:pt x="2243762" y="1826542"/>
                  <a:pt x="2235200" y="1856509"/>
                </a:cubicBezTo>
                <a:cubicBezTo>
                  <a:pt x="2232525" y="1865870"/>
                  <a:pt x="2228639" y="1874857"/>
                  <a:pt x="2225964" y="1884218"/>
                </a:cubicBezTo>
                <a:cubicBezTo>
                  <a:pt x="2222477" y="1896424"/>
                  <a:pt x="2221728" y="1909496"/>
                  <a:pt x="2216727" y="1921164"/>
                </a:cubicBezTo>
                <a:cubicBezTo>
                  <a:pt x="2212354" y="1931367"/>
                  <a:pt x="2203219" y="1938944"/>
                  <a:pt x="2198255" y="1948873"/>
                </a:cubicBezTo>
                <a:cubicBezTo>
                  <a:pt x="2193901" y="1957581"/>
                  <a:pt x="2193372" y="1967874"/>
                  <a:pt x="2189018" y="1976582"/>
                </a:cubicBezTo>
                <a:cubicBezTo>
                  <a:pt x="2184205" y="1986208"/>
                  <a:pt x="2146420" y="2038250"/>
                  <a:pt x="2142836" y="2041237"/>
                </a:cubicBezTo>
                <a:cubicBezTo>
                  <a:pt x="2135357" y="2047470"/>
                  <a:pt x="2124363" y="2047394"/>
                  <a:pt x="2115127" y="2050473"/>
                </a:cubicBezTo>
                <a:cubicBezTo>
                  <a:pt x="2105891" y="2056631"/>
                  <a:pt x="2097347" y="2063982"/>
                  <a:pt x="2087418" y="2068946"/>
                </a:cubicBezTo>
                <a:cubicBezTo>
                  <a:pt x="2078710" y="2073300"/>
                  <a:pt x="2067810" y="2072782"/>
                  <a:pt x="2059709" y="2078182"/>
                </a:cubicBezTo>
                <a:cubicBezTo>
                  <a:pt x="2048841" y="2085428"/>
                  <a:pt x="2042311" y="2097872"/>
                  <a:pt x="2032000" y="2105891"/>
                </a:cubicBezTo>
                <a:cubicBezTo>
                  <a:pt x="1976688" y="2148912"/>
                  <a:pt x="1989041" y="2140345"/>
                  <a:pt x="1930400" y="2152073"/>
                </a:cubicBezTo>
                <a:cubicBezTo>
                  <a:pt x="1859588" y="2148994"/>
                  <a:pt x="1788467" y="2150130"/>
                  <a:pt x="1717964" y="2142837"/>
                </a:cubicBezTo>
                <a:cubicBezTo>
                  <a:pt x="1698595" y="2140833"/>
                  <a:pt x="1662545" y="2124364"/>
                  <a:pt x="1662545" y="2124364"/>
                </a:cubicBezTo>
                <a:cubicBezTo>
                  <a:pt x="1618635" y="2095090"/>
                  <a:pt x="1645366" y="2109401"/>
                  <a:pt x="1579418" y="2087418"/>
                </a:cubicBezTo>
                <a:lnTo>
                  <a:pt x="1524000" y="2068946"/>
                </a:lnTo>
                <a:cubicBezTo>
                  <a:pt x="1514764" y="2065867"/>
                  <a:pt x="1505967" y="2060784"/>
                  <a:pt x="1496291" y="2059709"/>
                </a:cubicBezTo>
                <a:lnTo>
                  <a:pt x="1413164" y="2050473"/>
                </a:lnTo>
                <a:cubicBezTo>
                  <a:pt x="1400089" y="2063548"/>
                  <a:pt x="1381807" y="2090091"/>
                  <a:pt x="1357745" y="2087418"/>
                </a:cubicBezTo>
                <a:cubicBezTo>
                  <a:pt x="1338392" y="2085268"/>
                  <a:pt x="1302327" y="2068946"/>
                  <a:pt x="1302327" y="2068946"/>
                </a:cubicBezTo>
                <a:cubicBezTo>
                  <a:pt x="1223361" y="2095267"/>
                  <a:pt x="1266230" y="2085003"/>
                  <a:pt x="1173018" y="2096655"/>
                </a:cubicBezTo>
                <a:cubicBezTo>
                  <a:pt x="1166860" y="2105891"/>
                  <a:pt x="1158918" y="2114161"/>
                  <a:pt x="1154545" y="2124364"/>
                </a:cubicBezTo>
                <a:cubicBezTo>
                  <a:pt x="1149545" y="2136032"/>
                  <a:pt x="1148796" y="2149103"/>
                  <a:pt x="1145309" y="2161309"/>
                </a:cubicBezTo>
                <a:cubicBezTo>
                  <a:pt x="1142634" y="2170670"/>
                  <a:pt x="1138748" y="2179657"/>
                  <a:pt x="1136073" y="2189018"/>
                </a:cubicBezTo>
                <a:cubicBezTo>
                  <a:pt x="1108161" y="2286709"/>
                  <a:pt x="1152251" y="2149720"/>
                  <a:pt x="1108364" y="2281382"/>
                </a:cubicBezTo>
                <a:cubicBezTo>
                  <a:pt x="1100853" y="2303915"/>
                  <a:pt x="1098557" y="2318898"/>
                  <a:pt x="1080655" y="2336800"/>
                </a:cubicBezTo>
                <a:cubicBezTo>
                  <a:pt x="1072805" y="2344650"/>
                  <a:pt x="1061978" y="2348821"/>
                  <a:pt x="1052945" y="2355273"/>
                </a:cubicBezTo>
                <a:cubicBezTo>
                  <a:pt x="1040419" y="2364220"/>
                  <a:pt x="1029769" y="2376098"/>
                  <a:pt x="1016000" y="2382982"/>
                </a:cubicBezTo>
                <a:cubicBezTo>
                  <a:pt x="998584" y="2391690"/>
                  <a:pt x="979055" y="2395297"/>
                  <a:pt x="960582" y="2401455"/>
                </a:cubicBezTo>
                <a:cubicBezTo>
                  <a:pt x="894142" y="2423602"/>
                  <a:pt x="977116" y="2396730"/>
                  <a:pt x="895927" y="2419927"/>
                </a:cubicBezTo>
                <a:cubicBezTo>
                  <a:pt x="886566" y="2422602"/>
                  <a:pt x="877579" y="2426489"/>
                  <a:pt x="868218" y="2429164"/>
                </a:cubicBezTo>
                <a:cubicBezTo>
                  <a:pt x="856012" y="2432651"/>
                  <a:pt x="843432" y="2434752"/>
                  <a:pt x="831273" y="2438400"/>
                </a:cubicBezTo>
                <a:cubicBezTo>
                  <a:pt x="812622" y="2443995"/>
                  <a:pt x="775855" y="2456873"/>
                  <a:pt x="775855" y="2456873"/>
                </a:cubicBezTo>
                <a:cubicBezTo>
                  <a:pt x="760461" y="2447637"/>
                  <a:pt x="743183" y="2440986"/>
                  <a:pt x="729673" y="2429164"/>
                </a:cubicBezTo>
                <a:cubicBezTo>
                  <a:pt x="674883" y="2381222"/>
                  <a:pt x="726310" y="2401027"/>
                  <a:pt x="683491" y="2336800"/>
                </a:cubicBezTo>
                <a:lnTo>
                  <a:pt x="665018" y="2309091"/>
                </a:lnTo>
                <a:cubicBezTo>
                  <a:pt x="660832" y="2292347"/>
                  <a:pt x="644805" y="2224223"/>
                  <a:pt x="637309" y="2216727"/>
                </a:cubicBezTo>
                <a:lnTo>
                  <a:pt x="609600" y="2189018"/>
                </a:lnTo>
                <a:cubicBezTo>
                  <a:pt x="606521" y="2176703"/>
                  <a:pt x="604012" y="2164232"/>
                  <a:pt x="600364" y="2152073"/>
                </a:cubicBezTo>
                <a:cubicBezTo>
                  <a:pt x="594769" y="2133422"/>
                  <a:pt x="585092" y="2115862"/>
                  <a:pt x="581891" y="2096655"/>
                </a:cubicBezTo>
                <a:cubicBezTo>
                  <a:pt x="578812" y="2078182"/>
                  <a:pt x="577197" y="2059405"/>
                  <a:pt x="572655" y="2041237"/>
                </a:cubicBezTo>
                <a:cubicBezTo>
                  <a:pt x="567932" y="2022346"/>
                  <a:pt x="558905" y="2004709"/>
                  <a:pt x="554182" y="1985818"/>
                </a:cubicBezTo>
                <a:cubicBezTo>
                  <a:pt x="549019" y="1965169"/>
                  <a:pt x="535465" y="1906942"/>
                  <a:pt x="526473" y="1893455"/>
                </a:cubicBezTo>
                <a:cubicBezTo>
                  <a:pt x="520315" y="1884219"/>
                  <a:pt x="515849" y="1873595"/>
                  <a:pt x="508000" y="1865746"/>
                </a:cubicBezTo>
                <a:cubicBezTo>
                  <a:pt x="500151" y="1857897"/>
                  <a:pt x="489527" y="1853431"/>
                  <a:pt x="480291" y="1847273"/>
                </a:cubicBezTo>
                <a:cubicBezTo>
                  <a:pt x="474133" y="1838037"/>
                  <a:pt x="469667" y="1827413"/>
                  <a:pt x="461818" y="1819564"/>
                </a:cubicBezTo>
                <a:cubicBezTo>
                  <a:pt x="443912" y="1801658"/>
                  <a:pt x="428938" y="1799367"/>
                  <a:pt x="406400" y="1791855"/>
                </a:cubicBezTo>
                <a:cubicBezTo>
                  <a:pt x="397164" y="1785697"/>
                  <a:pt x="388620" y="1778346"/>
                  <a:pt x="378691" y="1773382"/>
                </a:cubicBezTo>
                <a:cubicBezTo>
                  <a:pt x="354727" y="1761400"/>
                  <a:pt x="319207" y="1759638"/>
                  <a:pt x="295564" y="1754909"/>
                </a:cubicBezTo>
                <a:cubicBezTo>
                  <a:pt x="283116" y="1752419"/>
                  <a:pt x="270777" y="1749321"/>
                  <a:pt x="258618" y="1745673"/>
                </a:cubicBezTo>
                <a:cubicBezTo>
                  <a:pt x="239967" y="1740078"/>
                  <a:pt x="219402" y="1738001"/>
                  <a:pt x="203200" y="1727200"/>
                </a:cubicBezTo>
                <a:cubicBezTo>
                  <a:pt x="167390" y="1703326"/>
                  <a:pt x="186022" y="1712237"/>
                  <a:pt x="147782" y="1699491"/>
                </a:cubicBezTo>
                <a:cubicBezTo>
                  <a:pt x="140537" y="1685002"/>
                  <a:pt x="123891" y="1647892"/>
                  <a:pt x="110836" y="1634837"/>
                </a:cubicBezTo>
                <a:cubicBezTo>
                  <a:pt x="102987" y="1626988"/>
                  <a:pt x="92363" y="1622522"/>
                  <a:pt x="83127" y="1616364"/>
                </a:cubicBezTo>
                <a:cubicBezTo>
                  <a:pt x="31692" y="1513489"/>
                  <a:pt x="93151" y="1643091"/>
                  <a:pt x="55418" y="1542473"/>
                </a:cubicBezTo>
                <a:cubicBezTo>
                  <a:pt x="50583" y="1529581"/>
                  <a:pt x="42059" y="1518311"/>
                  <a:pt x="36945" y="1505527"/>
                </a:cubicBezTo>
                <a:cubicBezTo>
                  <a:pt x="29713" y="1487448"/>
                  <a:pt x="24631" y="1468582"/>
                  <a:pt x="18473" y="1450109"/>
                </a:cubicBezTo>
                <a:cubicBezTo>
                  <a:pt x="5219" y="1410346"/>
                  <a:pt x="11601" y="1431860"/>
                  <a:pt x="0" y="1385455"/>
                </a:cubicBezTo>
                <a:cubicBezTo>
                  <a:pt x="3079" y="1339273"/>
                  <a:pt x="4125" y="1292910"/>
                  <a:pt x="9236" y="1246909"/>
                </a:cubicBezTo>
                <a:cubicBezTo>
                  <a:pt x="10311" y="1237233"/>
                  <a:pt x="15798" y="1228561"/>
                  <a:pt x="18473" y="1219200"/>
                </a:cubicBezTo>
                <a:cubicBezTo>
                  <a:pt x="21960" y="1206994"/>
                  <a:pt x="24955" y="1194647"/>
                  <a:pt x="27709" y="1182255"/>
                </a:cubicBezTo>
                <a:cubicBezTo>
                  <a:pt x="31114" y="1166930"/>
                  <a:pt x="31981" y="1150966"/>
                  <a:pt x="36945" y="1136073"/>
                </a:cubicBezTo>
                <a:cubicBezTo>
                  <a:pt x="41299" y="1123011"/>
                  <a:pt x="49260" y="1111442"/>
                  <a:pt x="55418" y="1099127"/>
                </a:cubicBezTo>
                <a:cubicBezTo>
                  <a:pt x="77317" y="989641"/>
                  <a:pt x="48533" y="1103074"/>
                  <a:pt x="83127" y="1025237"/>
                </a:cubicBezTo>
                <a:cubicBezTo>
                  <a:pt x="91035" y="1007443"/>
                  <a:pt x="95442" y="988291"/>
                  <a:pt x="101600" y="969818"/>
                </a:cubicBezTo>
                <a:cubicBezTo>
                  <a:pt x="104679" y="960582"/>
                  <a:pt x="105435" y="950210"/>
                  <a:pt x="110836" y="942109"/>
                </a:cubicBezTo>
                <a:lnTo>
                  <a:pt x="147782" y="886691"/>
                </a:lnTo>
                <a:cubicBezTo>
                  <a:pt x="170996" y="817046"/>
                  <a:pt x="136982" y="900190"/>
                  <a:pt x="184727" y="840509"/>
                </a:cubicBezTo>
                <a:cubicBezTo>
                  <a:pt x="190809" y="832906"/>
                  <a:pt x="220134" y="823576"/>
                  <a:pt x="221673" y="803564"/>
                </a:cubicBezTo>
                <a:close/>
              </a:path>
            </a:pathLst>
          </a:custGeom>
          <a:solidFill>
            <a:schemeClr val="bg1">
              <a:alpha val="70195"/>
            </a:scheme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685783">
              <a:defRPr/>
            </a:pPr>
            <a:endParaRPr lang="en-GB"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7" name="Freeform 6"/>
          <p:cNvSpPr>
            <a:spLocks/>
          </p:cNvSpPr>
          <p:nvPr/>
        </p:nvSpPr>
        <p:spPr bwMode="auto">
          <a:xfrm>
            <a:off x="1260874" y="1738312"/>
            <a:ext cx="2992040" cy="2909888"/>
          </a:xfrm>
          <a:custGeom>
            <a:avLst/>
            <a:gdLst>
              <a:gd name="T0" fmla="*/ 230909 w 3990109"/>
              <a:gd name="T1" fmla="*/ 1246909 h 3879273"/>
              <a:gd name="T2" fmla="*/ 0 w 3990109"/>
              <a:gd name="T3" fmla="*/ 2152073 h 3879273"/>
              <a:gd name="T4" fmla="*/ 73891 w 3990109"/>
              <a:gd name="T5" fmla="*/ 2650837 h 3879273"/>
              <a:gd name="T6" fmla="*/ 203200 w 3990109"/>
              <a:gd name="T7" fmla="*/ 2770909 h 3879273"/>
              <a:gd name="T8" fmla="*/ 332509 w 3990109"/>
              <a:gd name="T9" fmla="*/ 2983346 h 3879273"/>
              <a:gd name="T10" fmla="*/ 665018 w 3990109"/>
              <a:gd name="T11" fmla="*/ 3371273 h 3879273"/>
              <a:gd name="T12" fmla="*/ 905164 w 3990109"/>
              <a:gd name="T13" fmla="*/ 3629891 h 3879273"/>
              <a:gd name="T14" fmla="*/ 1219200 w 3990109"/>
              <a:gd name="T15" fmla="*/ 3749964 h 3879273"/>
              <a:gd name="T16" fmla="*/ 1801091 w 3990109"/>
              <a:gd name="T17" fmla="*/ 3833091 h 3879273"/>
              <a:gd name="T18" fmla="*/ 2290618 w 3990109"/>
              <a:gd name="T19" fmla="*/ 3870037 h 3879273"/>
              <a:gd name="T20" fmla="*/ 2549237 w 3990109"/>
              <a:gd name="T21" fmla="*/ 3786909 h 3879273"/>
              <a:gd name="T22" fmla="*/ 2761673 w 3990109"/>
              <a:gd name="T23" fmla="*/ 3722255 h 3879273"/>
              <a:gd name="T24" fmla="*/ 2872509 w 3990109"/>
              <a:gd name="T25" fmla="*/ 3694546 h 3879273"/>
              <a:gd name="T26" fmla="*/ 2983346 w 3990109"/>
              <a:gd name="T27" fmla="*/ 3657600 h 3879273"/>
              <a:gd name="T28" fmla="*/ 3269673 w 3990109"/>
              <a:gd name="T29" fmla="*/ 3583709 h 3879273"/>
              <a:gd name="T30" fmla="*/ 3426691 w 3990109"/>
              <a:gd name="T31" fmla="*/ 3500582 h 3879273"/>
              <a:gd name="T32" fmla="*/ 3565237 w 3990109"/>
              <a:gd name="T33" fmla="*/ 3380509 h 3879273"/>
              <a:gd name="T34" fmla="*/ 3676073 w 3990109"/>
              <a:gd name="T35" fmla="*/ 3269673 h 3879273"/>
              <a:gd name="T36" fmla="*/ 3722255 w 3990109"/>
              <a:gd name="T37" fmla="*/ 3112655 h 3879273"/>
              <a:gd name="T38" fmla="*/ 3759200 w 3990109"/>
              <a:gd name="T39" fmla="*/ 2964873 h 3879273"/>
              <a:gd name="T40" fmla="*/ 3823855 w 3990109"/>
              <a:gd name="T41" fmla="*/ 2733964 h 3879273"/>
              <a:gd name="T42" fmla="*/ 3879273 w 3990109"/>
              <a:gd name="T43" fmla="*/ 2595418 h 3879273"/>
              <a:gd name="T44" fmla="*/ 3925455 w 3990109"/>
              <a:gd name="T45" fmla="*/ 2346037 h 3879273"/>
              <a:gd name="T46" fmla="*/ 3990109 w 3990109"/>
              <a:gd name="T47" fmla="*/ 2207491 h 3879273"/>
              <a:gd name="T48" fmla="*/ 3953164 w 3990109"/>
              <a:gd name="T49" fmla="*/ 1754909 h 3879273"/>
              <a:gd name="T50" fmla="*/ 3897746 w 3990109"/>
              <a:gd name="T51" fmla="*/ 1579418 h 3879273"/>
              <a:gd name="T52" fmla="*/ 3842327 w 3990109"/>
              <a:gd name="T53" fmla="*/ 1468582 h 3879273"/>
              <a:gd name="T54" fmla="*/ 3749964 w 3990109"/>
              <a:gd name="T55" fmla="*/ 1311564 h 3879273"/>
              <a:gd name="T56" fmla="*/ 3666837 w 3990109"/>
              <a:gd name="T57" fmla="*/ 1200728 h 3879273"/>
              <a:gd name="T58" fmla="*/ 3556000 w 3990109"/>
              <a:gd name="T59" fmla="*/ 1062182 h 3879273"/>
              <a:gd name="T60" fmla="*/ 3463637 w 3990109"/>
              <a:gd name="T61" fmla="*/ 969818 h 3879273"/>
              <a:gd name="T62" fmla="*/ 3380509 w 3990109"/>
              <a:gd name="T63" fmla="*/ 886691 h 3879273"/>
              <a:gd name="T64" fmla="*/ 3177309 w 3990109"/>
              <a:gd name="T65" fmla="*/ 757382 h 3879273"/>
              <a:gd name="T66" fmla="*/ 3038764 w 3990109"/>
              <a:gd name="T67" fmla="*/ 655782 h 3879273"/>
              <a:gd name="T68" fmla="*/ 2909455 w 3990109"/>
              <a:gd name="T69" fmla="*/ 609600 h 3879273"/>
              <a:gd name="T70" fmla="*/ 2826327 w 3990109"/>
              <a:gd name="T71" fmla="*/ 508000 h 3879273"/>
              <a:gd name="T72" fmla="*/ 2715491 w 3990109"/>
              <a:gd name="T73" fmla="*/ 258618 h 3879273"/>
              <a:gd name="T74" fmla="*/ 2595418 w 3990109"/>
              <a:gd name="T75" fmla="*/ 193964 h 3879273"/>
              <a:gd name="T76" fmla="*/ 2493818 w 3990109"/>
              <a:gd name="T77" fmla="*/ 120073 h 3879273"/>
              <a:gd name="T78" fmla="*/ 2346037 w 3990109"/>
              <a:gd name="T79" fmla="*/ 0 h 3879273"/>
              <a:gd name="T80" fmla="*/ 2078182 w 3990109"/>
              <a:gd name="T81" fmla="*/ 36946 h 3879273"/>
              <a:gd name="T82" fmla="*/ 1717964 w 3990109"/>
              <a:gd name="T83" fmla="*/ 73891 h 3879273"/>
              <a:gd name="T84" fmla="*/ 1302327 w 3990109"/>
              <a:gd name="T85" fmla="*/ 184728 h 3879273"/>
              <a:gd name="T86" fmla="*/ 1108364 w 3990109"/>
              <a:gd name="T87" fmla="*/ 230909 h 3879273"/>
              <a:gd name="T88" fmla="*/ 914400 w 3990109"/>
              <a:gd name="T89" fmla="*/ 277091 h 3879273"/>
              <a:gd name="T90" fmla="*/ 822037 w 3990109"/>
              <a:gd name="T91" fmla="*/ 369455 h 3879273"/>
              <a:gd name="T92" fmla="*/ 683491 w 3990109"/>
              <a:gd name="T93" fmla="*/ 563418 h 3879273"/>
              <a:gd name="T94" fmla="*/ 572655 w 3990109"/>
              <a:gd name="T95" fmla="*/ 646546 h 3879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90109" h="3879273">
                <a:moveTo>
                  <a:pt x="600364" y="572655"/>
                </a:moveTo>
                <a:cubicBezTo>
                  <a:pt x="543399" y="635317"/>
                  <a:pt x="476760" y="701215"/>
                  <a:pt x="434109" y="775855"/>
                </a:cubicBezTo>
                <a:cubicBezTo>
                  <a:pt x="374752" y="879729"/>
                  <a:pt x="259464" y="1183851"/>
                  <a:pt x="230909" y="1246909"/>
                </a:cubicBezTo>
                <a:cubicBezTo>
                  <a:pt x="126015" y="1478549"/>
                  <a:pt x="134871" y="1371529"/>
                  <a:pt x="64655" y="1634837"/>
                </a:cubicBezTo>
                <a:cubicBezTo>
                  <a:pt x="46916" y="1701356"/>
                  <a:pt x="37445" y="1769885"/>
                  <a:pt x="27709" y="1838037"/>
                </a:cubicBezTo>
                <a:cubicBezTo>
                  <a:pt x="14699" y="1929106"/>
                  <a:pt x="6830" y="2056466"/>
                  <a:pt x="0" y="2152073"/>
                </a:cubicBezTo>
                <a:cubicBezTo>
                  <a:pt x="9236" y="2256752"/>
                  <a:pt x="18195" y="2361455"/>
                  <a:pt x="27709" y="2466109"/>
                </a:cubicBezTo>
                <a:cubicBezTo>
                  <a:pt x="30510" y="2496924"/>
                  <a:pt x="29442" y="2528455"/>
                  <a:pt x="36946" y="2558473"/>
                </a:cubicBezTo>
                <a:cubicBezTo>
                  <a:pt x="44988" y="2590643"/>
                  <a:pt x="61576" y="2620049"/>
                  <a:pt x="73891" y="2650837"/>
                </a:cubicBezTo>
                <a:cubicBezTo>
                  <a:pt x="80048" y="2666231"/>
                  <a:pt x="80641" y="2685294"/>
                  <a:pt x="92364" y="2697018"/>
                </a:cubicBezTo>
                <a:cubicBezTo>
                  <a:pt x="101600" y="2706255"/>
                  <a:pt x="109623" y="2716891"/>
                  <a:pt x="120073" y="2724728"/>
                </a:cubicBezTo>
                <a:cubicBezTo>
                  <a:pt x="143268" y="2742125"/>
                  <a:pt x="176882" y="2757751"/>
                  <a:pt x="203200" y="2770909"/>
                </a:cubicBezTo>
                <a:cubicBezTo>
                  <a:pt x="212436" y="2786303"/>
                  <a:pt x="220138" y="2802729"/>
                  <a:pt x="230909" y="2817091"/>
                </a:cubicBezTo>
                <a:cubicBezTo>
                  <a:pt x="247940" y="2839799"/>
                  <a:pt x="271526" y="2857525"/>
                  <a:pt x="286327" y="2881746"/>
                </a:cubicBezTo>
                <a:cubicBezTo>
                  <a:pt x="305726" y="2913489"/>
                  <a:pt x="310628" y="2953260"/>
                  <a:pt x="332509" y="2983346"/>
                </a:cubicBezTo>
                <a:cubicBezTo>
                  <a:pt x="385149" y="3055725"/>
                  <a:pt x="450286" y="3118144"/>
                  <a:pt x="508000" y="3186546"/>
                </a:cubicBezTo>
                <a:cubicBezTo>
                  <a:pt x="533426" y="3216680"/>
                  <a:pt x="555515" y="3249603"/>
                  <a:pt x="581891" y="3278909"/>
                </a:cubicBezTo>
                <a:cubicBezTo>
                  <a:pt x="609600" y="3309697"/>
                  <a:pt x="636578" y="3341159"/>
                  <a:pt x="665018" y="3371273"/>
                </a:cubicBezTo>
                <a:cubicBezTo>
                  <a:pt x="688935" y="3396597"/>
                  <a:pt x="717750" y="3417495"/>
                  <a:pt x="738909" y="3445164"/>
                </a:cubicBezTo>
                <a:cubicBezTo>
                  <a:pt x="758164" y="3470344"/>
                  <a:pt x="763886" y="3504730"/>
                  <a:pt x="785091" y="3528291"/>
                </a:cubicBezTo>
                <a:cubicBezTo>
                  <a:pt x="820165" y="3567262"/>
                  <a:pt x="877376" y="3585431"/>
                  <a:pt x="905164" y="3629891"/>
                </a:cubicBezTo>
                <a:cubicBezTo>
                  <a:pt x="920558" y="3654521"/>
                  <a:pt x="929854" y="3684244"/>
                  <a:pt x="951346" y="3703782"/>
                </a:cubicBezTo>
                <a:cubicBezTo>
                  <a:pt x="968756" y="3719609"/>
                  <a:pt x="1041199" y="3727294"/>
                  <a:pt x="1062182" y="3731491"/>
                </a:cubicBezTo>
                <a:cubicBezTo>
                  <a:pt x="1180441" y="3755143"/>
                  <a:pt x="952483" y="3724959"/>
                  <a:pt x="1219200" y="3749964"/>
                </a:cubicBezTo>
                <a:cubicBezTo>
                  <a:pt x="1277763" y="3755454"/>
                  <a:pt x="1336194" y="3762279"/>
                  <a:pt x="1394691" y="3768437"/>
                </a:cubicBezTo>
                <a:cubicBezTo>
                  <a:pt x="1513558" y="3793908"/>
                  <a:pt x="1520510" y="3797469"/>
                  <a:pt x="1634837" y="3814618"/>
                </a:cubicBezTo>
                <a:cubicBezTo>
                  <a:pt x="1699063" y="3824252"/>
                  <a:pt x="1734348" y="3825675"/>
                  <a:pt x="1801091" y="3833091"/>
                </a:cubicBezTo>
                <a:cubicBezTo>
                  <a:pt x="1825761" y="3835832"/>
                  <a:pt x="1850642" y="3837460"/>
                  <a:pt x="1874982" y="3842328"/>
                </a:cubicBezTo>
                <a:cubicBezTo>
                  <a:pt x="2099828" y="3887298"/>
                  <a:pt x="1889414" y="3857987"/>
                  <a:pt x="2059709" y="3879273"/>
                </a:cubicBezTo>
                <a:cubicBezTo>
                  <a:pt x="2136679" y="3876194"/>
                  <a:pt x="2213969" y="3877702"/>
                  <a:pt x="2290618" y="3870037"/>
                </a:cubicBezTo>
                <a:cubicBezTo>
                  <a:pt x="2307116" y="3868387"/>
                  <a:pt x="2320919" y="3856328"/>
                  <a:pt x="2336800" y="3851564"/>
                </a:cubicBezTo>
                <a:cubicBezTo>
                  <a:pt x="2410041" y="3829592"/>
                  <a:pt x="2355937" y="3854421"/>
                  <a:pt x="2419927" y="3833091"/>
                </a:cubicBezTo>
                <a:cubicBezTo>
                  <a:pt x="2484063" y="3811712"/>
                  <a:pt x="2489580" y="3803954"/>
                  <a:pt x="2549237" y="3786909"/>
                </a:cubicBezTo>
                <a:cubicBezTo>
                  <a:pt x="2573648" y="3779934"/>
                  <a:pt x="2598497" y="3774594"/>
                  <a:pt x="2623127" y="3768437"/>
                </a:cubicBezTo>
                <a:cubicBezTo>
                  <a:pt x="2641600" y="3759201"/>
                  <a:pt x="2658952" y="3747259"/>
                  <a:pt x="2678546" y="3740728"/>
                </a:cubicBezTo>
                <a:cubicBezTo>
                  <a:pt x="2705474" y="3731752"/>
                  <a:pt x="2734136" y="3729140"/>
                  <a:pt x="2761673" y="3722255"/>
                </a:cubicBezTo>
                <a:cubicBezTo>
                  <a:pt x="2771118" y="3719894"/>
                  <a:pt x="2779878" y="3715130"/>
                  <a:pt x="2789382" y="3713018"/>
                </a:cubicBezTo>
                <a:cubicBezTo>
                  <a:pt x="2807663" y="3708955"/>
                  <a:pt x="2826518" y="3707844"/>
                  <a:pt x="2844800" y="3703782"/>
                </a:cubicBezTo>
                <a:cubicBezTo>
                  <a:pt x="2854304" y="3701670"/>
                  <a:pt x="2863148" y="3697221"/>
                  <a:pt x="2872509" y="3694546"/>
                </a:cubicBezTo>
                <a:cubicBezTo>
                  <a:pt x="2884715" y="3691059"/>
                  <a:pt x="2897569" y="3689766"/>
                  <a:pt x="2909455" y="3685309"/>
                </a:cubicBezTo>
                <a:cubicBezTo>
                  <a:pt x="2922347" y="3680475"/>
                  <a:pt x="2933508" y="3671671"/>
                  <a:pt x="2946400" y="3666837"/>
                </a:cubicBezTo>
                <a:cubicBezTo>
                  <a:pt x="2958286" y="3662380"/>
                  <a:pt x="2971140" y="3661087"/>
                  <a:pt x="2983346" y="3657600"/>
                </a:cubicBezTo>
                <a:cubicBezTo>
                  <a:pt x="3045004" y="3639983"/>
                  <a:pt x="2981083" y="3648741"/>
                  <a:pt x="3094182" y="3629891"/>
                </a:cubicBezTo>
                <a:cubicBezTo>
                  <a:pt x="3121682" y="3625308"/>
                  <a:pt x="3149600" y="3623734"/>
                  <a:pt x="3177309" y="3620655"/>
                </a:cubicBezTo>
                <a:cubicBezTo>
                  <a:pt x="3261656" y="3599567"/>
                  <a:pt x="3158380" y="3628226"/>
                  <a:pt x="3269673" y="3583709"/>
                </a:cubicBezTo>
                <a:cubicBezTo>
                  <a:pt x="3281459" y="3578995"/>
                  <a:pt x="3294303" y="3577552"/>
                  <a:pt x="3306618" y="3574473"/>
                </a:cubicBezTo>
                <a:cubicBezTo>
                  <a:pt x="3370138" y="3532128"/>
                  <a:pt x="3340975" y="3544549"/>
                  <a:pt x="3389746" y="3528291"/>
                </a:cubicBezTo>
                <a:cubicBezTo>
                  <a:pt x="3402061" y="3519055"/>
                  <a:pt x="3415106" y="3510719"/>
                  <a:pt x="3426691" y="3500582"/>
                </a:cubicBezTo>
                <a:cubicBezTo>
                  <a:pt x="3439798" y="3489113"/>
                  <a:pt x="3449889" y="3474330"/>
                  <a:pt x="3463637" y="3463637"/>
                </a:cubicBezTo>
                <a:cubicBezTo>
                  <a:pt x="3503213" y="3432856"/>
                  <a:pt x="3512440" y="3442542"/>
                  <a:pt x="3546764" y="3408218"/>
                </a:cubicBezTo>
                <a:cubicBezTo>
                  <a:pt x="3554613" y="3400369"/>
                  <a:pt x="3557387" y="3388358"/>
                  <a:pt x="3565237" y="3380509"/>
                </a:cubicBezTo>
                <a:cubicBezTo>
                  <a:pt x="3583141" y="3362606"/>
                  <a:pt x="3598120" y="3360312"/>
                  <a:pt x="3620655" y="3352800"/>
                </a:cubicBezTo>
                <a:lnTo>
                  <a:pt x="3657600" y="3297382"/>
                </a:lnTo>
                <a:lnTo>
                  <a:pt x="3676073" y="3269673"/>
                </a:lnTo>
                <a:cubicBezTo>
                  <a:pt x="3679152" y="3248121"/>
                  <a:pt x="3678907" y="3225826"/>
                  <a:pt x="3685309" y="3205018"/>
                </a:cubicBezTo>
                <a:cubicBezTo>
                  <a:pt x="3691383" y="3185278"/>
                  <a:pt x="3705347" y="3168776"/>
                  <a:pt x="3713018" y="3149600"/>
                </a:cubicBezTo>
                <a:cubicBezTo>
                  <a:pt x="3717733" y="3137814"/>
                  <a:pt x="3718607" y="3124814"/>
                  <a:pt x="3722255" y="3112655"/>
                </a:cubicBezTo>
                <a:cubicBezTo>
                  <a:pt x="3727850" y="3094004"/>
                  <a:pt x="3740727" y="3057237"/>
                  <a:pt x="3740727" y="3057237"/>
                </a:cubicBezTo>
                <a:cubicBezTo>
                  <a:pt x="3743806" y="3035685"/>
                  <a:pt x="3745694" y="3013930"/>
                  <a:pt x="3749964" y="2992582"/>
                </a:cubicBezTo>
                <a:cubicBezTo>
                  <a:pt x="3751873" y="2983035"/>
                  <a:pt x="3756839" y="2974318"/>
                  <a:pt x="3759200" y="2964873"/>
                </a:cubicBezTo>
                <a:cubicBezTo>
                  <a:pt x="3763008" y="2949643"/>
                  <a:pt x="3765358" y="2934085"/>
                  <a:pt x="3768437" y="2918691"/>
                </a:cubicBezTo>
                <a:cubicBezTo>
                  <a:pt x="3773237" y="2856295"/>
                  <a:pt x="3761604" y="2810031"/>
                  <a:pt x="3796146" y="2761673"/>
                </a:cubicBezTo>
                <a:cubicBezTo>
                  <a:pt x="3803738" y="2751044"/>
                  <a:pt x="3814619" y="2743200"/>
                  <a:pt x="3823855" y="2733964"/>
                </a:cubicBezTo>
                <a:cubicBezTo>
                  <a:pt x="3826934" y="2724728"/>
                  <a:pt x="3828737" y="2714963"/>
                  <a:pt x="3833091" y="2706255"/>
                </a:cubicBezTo>
                <a:cubicBezTo>
                  <a:pt x="3838055" y="2696326"/>
                  <a:pt x="3847294" y="2688793"/>
                  <a:pt x="3851564" y="2678546"/>
                </a:cubicBezTo>
                <a:cubicBezTo>
                  <a:pt x="3862798" y="2651585"/>
                  <a:pt x="3879273" y="2595418"/>
                  <a:pt x="3879273" y="2595418"/>
                </a:cubicBezTo>
                <a:cubicBezTo>
                  <a:pt x="3880788" y="2581780"/>
                  <a:pt x="3892472" y="2468733"/>
                  <a:pt x="3897746" y="2447637"/>
                </a:cubicBezTo>
                <a:cubicBezTo>
                  <a:pt x="3901767" y="2431552"/>
                  <a:pt x="3910061" y="2416849"/>
                  <a:pt x="3916218" y="2401455"/>
                </a:cubicBezTo>
                <a:cubicBezTo>
                  <a:pt x="3919297" y="2382982"/>
                  <a:pt x="3921392" y="2364319"/>
                  <a:pt x="3925455" y="2346037"/>
                </a:cubicBezTo>
                <a:cubicBezTo>
                  <a:pt x="3928653" y="2331645"/>
                  <a:pt x="3950286" y="2277903"/>
                  <a:pt x="3953164" y="2272146"/>
                </a:cubicBezTo>
                <a:cubicBezTo>
                  <a:pt x="3958128" y="2262217"/>
                  <a:pt x="3966130" y="2254075"/>
                  <a:pt x="3971637" y="2244437"/>
                </a:cubicBezTo>
                <a:cubicBezTo>
                  <a:pt x="3978468" y="2232482"/>
                  <a:pt x="3983952" y="2219806"/>
                  <a:pt x="3990109" y="2207491"/>
                </a:cubicBezTo>
                <a:cubicBezTo>
                  <a:pt x="3987030" y="2130521"/>
                  <a:pt x="3985533" y="2053472"/>
                  <a:pt x="3980873" y="1976582"/>
                </a:cubicBezTo>
                <a:cubicBezTo>
                  <a:pt x="3979371" y="1951805"/>
                  <a:pt x="3973990" y="1927401"/>
                  <a:pt x="3971637" y="1902691"/>
                </a:cubicBezTo>
                <a:cubicBezTo>
                  <a:pt x="3969357" y="1878747"/>
                  <a:pt x="3973225" y="1795032"/>
                  <a:pt x="3953164" y="1754909"/>
                </a:cubicBezTo>
                <a:cubicBezTo>
                  <a:pt x="3948200" y="1744980"/>
                  <a:pt x="3940849" y="1736436"/>
                  <a:pt x="3934691" y="1727200"/>
                </a:cubicBezTo>
                <a:cubicBezTo>
                  <a:pt x="3928533" y="1696412"/>
                  <a:pt x="3926146" y="1664623"/>
                  <a:pt x="3916218" y="1634837"/>
                </a:cubicBezTo>
                <a:cubicBezTo>
                  <a:pt x="3910061" y="1616364"/>
                  <a:pt x="3900947" y="1598625"/>
                  <a:pt x="3897746" y="1579418"/>
                </a:cubicBezTo>
                <a:cubicBezTo>
                  <a:pt x="3894667" y="1560945"/>
                  <a:pt x="3896115" y="1541113"/>
                  <a:pt x="3888509" y="1524000"/>
                </a:cubicBezTo>
                <a:cubicBezTo>
                  <a:pt x="3883204" y="1512064"/>
                  <a:pt x="3869162" y="1506326"/>
                  <a:pt x="3860800" y="1496291"/>
                </a:cubicBezTo>
                <a:cubicBezTo>
                  <a:pt x="3853693" y="1487763"/>
                  <a:pt x="3847834" y="1478220"/>
                  <a:pt x="3842327" y="1468582"/>
                </a:cubicBezTo>
                <a:cubicBezTo>
                  <a:pt x="3835496" y="1456628"/>
                  <a:pt x="3828968" y="1444421"/>
                  <a:pt x="3823855" y="1431637"/>
                </a:cubicBezTo>
                <a:cubicBezTo>
                  <a:pt x="3805995" y="1386986"/>
                  <a:pt x="3809602" y="1367287"/>
                  <a:pt x="3777673" y="1330037"/>
                </a:cubicBezTo>
                <a:cubicBezTo>
                  <a:pt x="3770449" y="1321609"/>
                  <a:pt x="3758997" y="1318016"/>
                  <a:pt x="3749964" y="1311564"/>
                </a:cubicBezTo>
                <a:cubicBezTo>
                  <a:pt x="3737437" y="1302616"/>
                  <a:pt x="3725333" y="1293091"/>
                  <a:pt x="3713018" y="1283855"/>
                </a:cubicBezTo>
                <a:cubicBezTo>
                  <a:pt x="3700703" y="1265382"/>
                  <a:pt x="3683093" y="1249499"/>
                  <a:pt x="3676073" y="1228437"/>
                </a:cubicBezTo>
                <a:cubicBezTo>
                  <a:pt x="3672994" y="1219201"/>
                  <a:pt x="3671191" y="1209436"/>
                  <a:pt x="3666837" y="1200728"/>
                </a:cubicBezTo>
                <a:cubicBezTo>
                  <a:pt x="3661873" y="1190799"/>
                  <a:pt x="3653329" y="1182947"/>
                  <a:pt x="3648364" y="1173018"/>
                </a:cubicBezTo>
                <a:cubicBezTo>
                  <a:pt x="3640949" y="1158189"/>
                  <a:pt x="3639399" y="1140419"/>
                  <a:pt x="3629891" y="1126837"/>
                </a:cubicBezTo>
                <a:cubicBezTo>
                  <a:pt x="3602287" y="1087404"/>
                  <a:pt x="3588347" y="1085288"/>
                  <a:pt x="3556000" y="1062182"/>
                </a:cubicBezTo>
                <a:cubicBezTo>
                  <a:pt x="3543474" y="1053234"/>
                  <a:pt x="3531370" y="1043709"/>
                  <a:pt x="3519055" y="1034473"/>
                </a:cubicBezTo>
                <a:cubicBezTo>
                  <a:pt x="3512897" y="1022158"/>
                  <a:pt x="3509542" y="1007982"/>
                  <a:pt x="3500582" y="997528"/>
                </a:cubicBezTo>
                <a:cubicBezTo>
                  <a:pt x="3490564" y="985840"/>
                  <a:pt x="3475325" y="979836"/>
                  <a:pt x="3463637" y="969818"/>
                </a:cubicBezTo>
                <a:cubicBezTo>
                  <a:pt x="3453719" y="961317"/>
                  <a:pt x="3445845" y="950610"/>
                  <a:pt x="3435927" y="942109"/>
                </a:cubicBezTo>
                <a:cubicBezTo>
                  <a:pt x="3424239" y="932091"/>
                  <a:pt x="3409867" y="925285"/>
                  <a:pt x="3398982" y="914400"/>
                </a:cubicBezTo>
                <a:cubicBezTo>
                  <a:pt x="3391133" y="906551"/>
                  <a:pt x="3387884" y="894988"/>
                  <a:pt x="3380509" y="886691"/>
                </a:cubicBezTo>
                <a:cubicBezTo>
                  <a:pt x="3334496" y="834927"/>
                  <a:pt x="3339496" y="840876"/>
                  <a:pt x="3297382" y="812800"/>
                </a:cubicBezTo>
                <a:cubicBezTo>
                  <a:pt x="3275661" y="780219"/>
                  <a:pt x="3287552" y="785769"/>
                  <a:pt x="3251200" y="775855"/>
                </a:cubicBezTo>
                <a:cubicBezTo>
                  <a:pt x="3226706" y="769175"/>
                  <a:pt x="3177309" y="757382"/>
                  <a:pt x="3177309" y="757382"/>
                </a:cubicBezTo>
                <a:lnTo>
                  <a:pt x="3121891" y="720437"/>
                </a:lnTo>
                <a:cubicBezTo>
                  <a:pt x="3112655" y="714279"/>
                  <a:pt x="3102031" y="709813"/>
                  <a:pt x="3094182" y="701964"/>
                </a:cubicBezTo>
                <a:cubicBezTo>
                  <a:pt x="3073756" y="681538"/>
                  <a:pt x="3064481" y="668641"/>
                  <a:pt x="3038764" y="655782"/>
                </a:cubicBezTo>
                <a:cubicBezTo>
                  <a:pt x="3016443" y="644622"/>
                  <a:pt x="2997772" y="646183"/>
                  <a:pt x="2974109" y="637309"/>
                </a:cubicBezTo>
                <a:cubicBezTo>
                  <a:pt x="2961217" y="632475"/>
                  <a:pt x="2949819" y="624261"/>
                  <a:pt x="2937164" y="618837"/>
                </a:cubicBezTo>
                <a:cubicBezTo>
                  <a:pt x="2928215" y="615002"/>
                  <a:pt x="2918691" y="612679"/>
                  <a:pt x="2909455" y="609600"/>
                </a:cubicBezTo>
                <a:cubicBezTo>
                  <a:pt x="2897140" y="600364"/>
                  <a:pt x="2885036" y="590839"/>
                  <a:pt x="2872509" y="581891"/>
                </a:cubicBezTo>
                <a:cubicBezTo>
                  <a:pt x="2863476" y="575439"/>
                  <a:pt x="2850683" y="572831"/>
                  <a:pt x="2844800" y="563418"/>
                </a:cubicBezTo>
                <a:cubicBezTo>
                  <a:pt x="2834480" y="546906"/>
                  <a:pt x="2826327" y="508000"/>
                  <a:pt x="2826327" y="508000"/>
                </a:cubicBezTo>
                <a:cubicBezTo>
                  <a:pt x="2818331" y="444026"/>
                  <a:pt x="2819944" y="442325"/>
                  <a:pt x="2807855" y="387928"/>
                </a:cubicBezTo>
                <a:cubicBezTo>
                  <a:pt x="2807046" y="384286"/>
                  <a:pt x="2794358" y="330239"/>
                  <a:pt x="2789382" y="323273"/>
                </a:cubicBezTo>
                <a:cubicBezTo>
                  <a:pt x="2765436" y="289748"/>
                  <a:pt x="2745258" y="284133"/>
                  <a:pt x="2715491" y="258618"/>
                </a:cubicBezTo>
                <a:cubicBezTo>
                  <a:pt x="2671464" y="220880"/>
                  <a:pt x="2707205" y="237383"/>
                  <a:pt x="2660073" y="221673"/>
                </a:cubicBezTo>
                <a:cubicBezTo>
                  <a:pt x="2650837" y="215515"/>
                  <a:pt x="2642567" y="207573"/>
                  <a:pt x="2632364" y="203200"/>
                </a:cubicBezTo>
                <a:cubicBezTo>
                  <a:pt x="2620696" y="198200"/>
                  <a:pt x="2607624" y="197451"/>
                  <a:pt x="2595418" y="193964"/>
                </a:cubicBezTo>
                <a:cubicBezTo>
                  <a:pt x="2586057" y="191289"/>
                  <a:pt x="2576945" y="187807"/>
                  <a:pt x="2567709" y="184728"/>
                </a:cubicBezTo>
                <a:cubicBezTo>
                  <a:pt x="2561552" y="175491"/>
                  <a:pt x="2557591" y="164328"/>
                  <a:pt x="2549237" y="157018"/>
                </a:cubicBezTo>
                <a:cubicBezTo>
                  <a:pt x="2532529" y="142398"/>
                  <a:pt x="2493818" y="120073"/>
                  <a:pt x="2493818" y="120073"/>
                </a:cubicBezTo>
                <a:cubicBezTo>
                  <a:pt x="2490739" y="110837"/>
                  <a:pt x="2490559" y="100049"/>
                  <a:pt x="2484582" y="92364"/>
                </a:cubicBezTo>
                <a:cubicBezTo>
                  <a:pt x="2473541" y="78168"/>
                  <a:pt x="2428709" y="30586"/>
                  <a:pt x="2401455" y="18473"/>
                </a:cubicBezTo>
                <a:cubicBezTo>
                  <a:pt x="2383661" y="10565"/>
                  <a:pt x="2346037" y="0"/>
                  <a:pt x="2346037" y="0"/>
                </a:cubicBezTo>
                <a:cubicBezTo>
                  <a:pt x="2287540" y="3079"/>
                  <a:pt x="2228707" y="2258"/>
                  <a:pt x="2170546" y="9237"/>
                </a:cubicBezTo>
                <a:cubicBezTo>
                  <a:pt x="2151213" y="11557"/>
                  <a:pt x="2134018" y="22986"/>
                  <a:pt x="2115127" y="27709"/>
                </a:cubicBezTo>
                <a:cubicBezTo>
                  <a:pt x="2102812" y="30788"/>
                  <a:pt x="2090068" y="32489"/>
                  <a:pt x="2078182" y="36946"/>
                </a:cubicBezTo>
                <a:cubicBezTo>
                  <a:pt x="2065290" y="41780"/>
                  <a:pt x="2054949" y="54171"/>
                  <a:pt x="2041237" y="55418"/>
                </a:cubicBezTo>
                <a:cubicBezTo>
                  <a:pt x="1952266" y="63506"/>
                  <a:pt x="1862667" y="61576"/>
                  <a:pt x="1773382" y="64655"/>
                </a:cubicBezTo>
                <a:cubicBezTo>
                  <a:pt x="1754909" y="67734"/>
                  <a:pt x="1736503" y="71242"/>
                  <a:pt x="1717964" y="73891"/>
                </a:cubicBezTo>
                <a:cubicBezTo>
                  <a:pt x="1659676" y="82218"/>
                  <a:pt x="1599492" y="85871"/>
                  <a:pt x="1542473" y="101600"/>
                </a:cubicBezTo>
                <a:cubicBezTo>
                  <a:pt x="1486160" y="117134"/>
                  <a:pt x="1430914" y="136506"/>
                  <a:pt x="1376218" y="157018"/>
                </a:cubicBezTo>
                <a:cubicBezTo>
                  <a:pt x="1351588" y="166255"/>
                  <a:pt x="1327469" y="176992"/>
                  <a:pt x="1302327" y="184728"/>
                </a:cubicBezTo>
                <a:cubicBezTo>
                  <a:pt x="1287323" y="189345"/>
                  <a:pt x="1271540" y="190885"/>
                  <a:pt x="1256146" y="193964"/>
                </a:cubicBezTo>
                <a:cubicBezTo>
                  <a:pt x="1246910" y="200122"/>
                  <a:pt x="1238366" y="207473"/>
                  <a:pt x="1228437" y="212437"/>
                </a:cubicBezTo>
                <a:cubicBezTo>
                  <a:pt x="1194768" y="229271"/>
                  <a:pt x="1136069" y="227650"/>
                  <a:pt x="1108364" y="230909"/>
                </a:cubicBezTo>
                <a:cubicBezTo>
                  <a:pt x="1086743" y="233453"/>
                  <a:pt x="1065128" y="236252"/>
                  <a:pt x="1043709" y="240146"/>
                </a:cubicBezTo>
                <a:cubicBezTo>
                  <a:pt x="983712" y="251055"/>
                  <a:pt x="1027649" y="247735"/>
                  <a:pt x="960582" y="267855"/>
                </a:cubicBezTo>
                <a:cubicBezTo>
                  <a:pt x="945545" y="272366"/>
                  <a:pt x="929630" y="273283"/>
                  <a:pt x="914400" y="277091"/>
                </a:cubicBezTo>
                <a:cubicBezTo>
                  <a:pt x="904955" y="279452"/>
                  <a:pt x="895927" y="283249"/>
                  <a:pt x="886691" y="286328"/>
                </a:cubicBezTo>
                <a:cubicBezTo>
                  <a:pt x="847059" y="365590"/>
                  <a:pt x="892731" y="289523"/>
                  <a:pt x="840509" y="341746"/>
                </a:cubicBezTo>
                <a:cubicBezTo>
                  <a:pt x="832660" y="349595"/>
                  <a:pt x="829886" y="361606"/>
                  <a:pt x="822037" y="369455"/>
                </a:cubicBezTo>
                <a:cubicBezTo>
                  <a:pt x="787796" y="403696"/>
                  <a:pt x="785275" y="384448"/>
                  <a:pt x="766618" y="424873"/>
                </a:cubicBezTo>
                <a:cubicBezTo>
                  <a:pt x="761011" y="437021"/>
                  <a:pt x="736196" y="519951"/>
                  <a:pt x="711200" y="544946"/>
                </a:cubicBezTo>
                <a:cubicBezTo>
                  <a:pt x="703351" y="552795"/>
                  <a:pt x="691788" y="556043"/>
                  <a:pt x="683491" y="563418"/>
                </a:cubicBezTo>
                <a:cubicBezTo>
                  <a:pt x="663965" y="580774"/>
                  <a:pt x="649810" y="604346"/>
                  <a:pt x="628073" y="618837"/>
                </a:cubicBezTo>
                <a:cubicBezTo>
                  <a:pt x="618837" y="624994"/>
                  <a:pt x="610293" y="632345"/>
                  <a:pt x="600364" y="637309"/>
                </a:cubicBezTo>
                <a:cubicBezTo>
                  <a:pt x="591656" y="641663"/>
                  <a:pt x="572655" y="646546"/>
                  <a:pt x="572655" y="646546"/>
                </a:cubicBezTo>
              </a:path>
            </a:pathLst>
          </a:custGeom>
          <a:solidFill>
            <a:schemeClr val="bg1">
              <a:alpha val="70195"/>
            </a:scheme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685783">
              <a:defRPr/>
            </a:pPr>
            <a:endParaRPr lang="en-GB"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0" name="Freeform 9"/>
          <p:cNvSpPr>
            <a:spLocks/>
          </p:cNvSpPr>
          <p:nvPr/>
        </p:nvSpPr>
        <p:spPr bwMode="auto">
          <a:xfrm>
            <a:off x="3429000" y="1485902"/>
            <a:ext cx="1428750" cy="859631"/>
          </a:xfrm>
          <a:custGeom>
            <a:avLst/>
            <a:gdLst>
              <a:gd name="T0" fmla="*/ 75764 w 1821437"/>
              <a:gd name="T1" fmla="*/ 544945 h 1123434"/>
              <a:gd name="T2" fmla="*/ 158892 w 1821437"/>
              <a:gd name="T3" fmla="*/ 434109 h 1123434"/>
              <a:gd name="T4" fmla="*/ 260492 w 1821437"/>
              <a:gd name="T5" fmla="*/ 332509 h 1123434"/>
              <a:gd name="T6" fmla="*/ 343619 w 1821437"/>
              <a:gd name="T7" fmla="*/ 240145 h 1123434"/>
              <a:gd name="T8" fmla="*/ 426746 w 1821437"/>
              <a:gd name="T9" fmla="*/ 193964 h 1123434"/>
              <a:gd name="T10" fmla="*/ 528346 w 1821437"/>
              <a:gd name="T11" fmla="*/ 110836 h 1123434"/>
              <a:gd name="T12" fmla="*/ 639182 w 1821437"/>
              <a:gd name="T13" fmla="*/ 73891 h 1123434"/>
              <a:gd name="T14" fmla="*/ 703837 w 1821437"/>
              <a:gd name="T15" fmla="*/ 92364 h 1123434"/>
              <a:gd name="T16" fmla="*/ 934746 w 1821437"/>
              <a:gd name="T17" fmla="*/ 92364 h 1123434"/>
              <a:gd name="T18" fmla="*/ 1073292 w 1821437"/>
              <a:gd name="T19" fmla="*/ 73891 h 1123434"/>
              <a:gd name="T20" fmla="*/ 1193364 w 1821437"/>
              <a:gd name="T21" fmla="*/ 36945 h 1123434"/>
              <a:gd name="T22" fmla="*/ 1276492 w 1821437"/>
              <a:gd name="T23" fmla="*/ 9236 h 1123434"/>
              <a:gd name="T24" fmla="*/ 1525873 w 1821437"/>
              <a:gd name="T25" fmla="*/ 18473 h 1123434"/>
              <a:gd name="T26" fmla="*/ 1636710 w 1821437"/>
              <a:gd name="T27" fmla="*/ 36945 h 1123434"/>
              <a:gd name="T28" fmla="*/ 1729073 w 1821437"/>
              <a:gd name="T29" fmla="*/ 64654 h 1123434"/>
              <a:gd name="T30" fmla="*/ 1821437 w 1821437"/>
              <a:gd name="T31" fmla="*/ 129309 h 1123434"/>
              <a:gd name="T32" fmla="*/ 1793728 w 1821437"/>
              <a:gd name="T33" fmla="*/ 295564 h 1123434"/>
              <a:gd name="T34" fmla="*/ 1766019 w 1821437"/>
              <a:gd name="T35" fmla="*/ 434109 h 1123434"/>
              <a:gd name="T36" fmla="*/ 1719837 w 1821437"/>
              <a:gd name="T37" fmla="*/ 480291 h 1123434"/>
              <a:gd name="T38" fmla="*/ 1618237 w 1821437"/>
              <a:gd name="T39" fmla="*/ 581891 h 1123434"/>
              <a:gd name="T40" fmla="*/ 1451982 w 1821437"/>
              <a:gd name="T41" fmla="*/ 618836 h 1123434"/>
              <a:gd name="T42" fmla="*/ 1415037 w 1821437"/>
              <a:gd name="T43" fmla="*/ 683491 h 1123434"/>
              <a:gd name="T44" fmla="*/ 1359619 w 1821437"/>
              <a:gd name="T45" fmla="*/ 812800 h 1123434"/>
              <a:gd name="T46" fmla="*/ 1239546 w 1821437"/>
              <a:gd name="T47" fmla="*/ 923636 h 1123434"/>
              <a:gd name="T48" fmla="*/ 1147182 w 1821437"/>
              <a:gd name="T49" fmla="*/ 979054 h 1123434"/>
              <a:gd name="T50" fmla="*/ 1082528 w 1821437"/>
              <a:gd name="T51" fmla="*/ 1006764 h 1123434"/>
              <a:gd name="T52" fmla="*/ 953219 w 1821437"/>
              <a:gd name="T53" fmla="*/ 1043709 h 1123434"/>
              <a:gd name="T54" fmla="*/ 796201 w 1821437"/>
              <a:gd name="T55" fmla="*/ 1089891 h 1123434"/>
              <a:gd name="T56" fmla="*/ 546819 w 1821437"/>
              <a:gd name="T57" fmla="*/ 1108364 h 1123434"/>
              <a:gd name="T58" fmla="*/ 380564 w 1821437"/>
              <a:gd name="T59" fmla="*/ 1080654 h 1123434"/>
              <a:gd name="T60" fmla="*/ 195837 w 1821437"/>
              <a:gd name="T61" fmla="*/ 1062182 h 1123434"/>
              <a:gd name="T62" fmla="*/ 158892 w 1821437"/>
              <a:gd name="T63" fmla="*/ 1016000 h 1123434"/>
              <a:gd name="T64" fmla="*/ 94237 w 1821437"/>
              <a:gd name="T65" fmla="*/ 905164 h 1123434"/>
              <a:gd name="T66" fmla="*/ 57292 w 1821437"/>
              <a:gd name="T67" fmla="*/ 812800 h 1123434"/>
              <a:gd name="T68" fmla="*/ 11110 w 1821437"/>
              <a:gd name="T69" fmla="*/ 729673 h 1123434"/>
              <a:gd name="T70" fmla="*/ 11110 w 1821437"/>
              <a:gd name="T71" fmla="*/ 674254 h 1123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21437" h="1123434">
                <a:moveTo>
                  <a:pt x="11110" y="674254"/>
                </a:moveTo>
                <a:cubicBezTo>
                  <a:pt x="22719" y="643296"/>
                  <a:pt x="44396" y="568471"/>
                  <a:pt x="75764" y="544945"/>
                </a:cubicBezTo>
                <a:lnTo>
                  <a:pt x="112710" y="517236"/>
                </a:lnTo>
                <a:cubicBezTo>
                  <a:pt x="128967" y="468464"/>
                  <a:pt x="116545" y="497630"/>
                  <a:pt x="158892" y="434109"/>
                </a:cubicBezTo>
                <a:cubicBezTo>
                  <a:pt x="165049" y="424873"/>
                  <a:pt x="168128" y="412558"/>
                  <a:pt x="177364" y="406400"/>
                </a:cubicBezTo>
                <a:cubicBezTo>
                  <a:pt x="208886" y="385385"/>
                  <a:pt x="239404" y="367655"/>
                  <a:pt x="260492" y="332509"/>
                </a:cubicBezTo>
                <a:cubicBezTo>
                  <a:pt x="269728" y="317115"/>
                  <a:pt x="277430" y="300689"/>
                  <a:pt x="288201" y="286327"/>
                </a:cubicBezTo>
                <a:cubicBezTo>
                  <a:pt x="299076" y="271827"/>
                  <a:pt x="326019" y="247967"/>
                  <a:pt x="343619" y="240145"/>
                </a:cubicBezTo>
                <a:cubicBezTo>
                  <a:pt x="361413" y="232237"/>
                  <a:pt x="399037" y="221673"/>
                  <a:pt x="399037" y="221673"/>
                </a:cubicBezTo>
                <a:cubicBezTo>
                  <a:pt x="408273" y="212437"/>
                  <a:pt x="416711" y="202326"/>
                  <a:pt x="426746" y="193964"/>
                </a:cubicBezTo>
                <a:cubicBezTo>
                  <a:pt x="435274" y="186857"/>
                  <a:pt x="446606" y="183340"/>
                  <a:pt x="454455" y="175491"/>
                </a:cubicBezTo>
                <a:cubicBezTo>
                  <a:pt x="492168" y="137778"/>
                  <a:pt x="449841" y="137003"/>
                  <a:pt x="528346" y="110836"/>
                </a:cubicBezTo>
                <a:lnTo>
                  <a:pt x="611473" y="83127"/>
                </a:lnTo>
                <a:lnTo>
                  <a:pt x="639182" y="73891"/>
                </a:lnTo>
                <a:cubicBezTo>
                  <a:pt x="651497" y="76970"/>
                  <a:pt x="663922" y="79640"/>
                  <a:pt x="676128" y="83127"/>
                </a:cubicBezTo>
                <a:cubicBezTo>
                  <a:pt x="685489" y="85802"/>
                  <a:pt x="694392" y="90003"/>
                  <a:pt x="703837" y="92364"/>
                </a:cubicBezTo>
                <a:cubicBezTo>
                  <a:pt x="719067" y="96172"/>
                  <a:pt x="734625" y="98521"/>
                  <a:pt x="750019" y="101600"/>
                </a:cubicBezTo>
                <a:cubicBezTo>
                  <a:pt x="811595" y="98521"/>
                  <a:pt x="873325" y="97705"/>
                  <a:pt x="934746" y="92364"/>
                </a:cubicBezTo>
                <a:cubicBezTo>
                  <a:pt x="944445" y="91521"/>
                  <a:pt x="952804" y="84414"/>
                  <a:pt x="962455" y="83127"/>
                </a:cubicBezTo>
                <a:cubicBezTo>
                  <a:pt x="999203" y="78227"/>
                  <a:pt x="1036346" y="76970"/>
                  <a:pt x="1073292" y="73891"/>
                </a:cubicBezTo>
                <a:cubicBezTo>
                  <a:pt x="1097922" y="67733"/>
                  <a:pt x="1122917" y="62884"/>
                  <a:pt x="1147182" y="55418"/>
                </a:cubicBezTo>
                <a:cubicBezTo>
                  <a:pt x="1163029" y="50542"/>
                  <a:pt x="1177782" y="42611"/>
                  <a:pt x="1193364" y="36945"/>
                </a:cubicBezTo>
                <a:cubicBezTo>
                  <a:pt x="1211664" y="30291"/>
                  <a:pt x="1230309" y="24630"/>
                  <a:pt x="1248782" y="18473"/>
                </a:cubicBezTo>
                <a:lnTo>
                  <a:pt x="1276492" y="9236"/>
                </a:lnTo>
                <a:lnTo>
                  <a:pt x="1304201" y="0"/>
                </a:lnTo>
                <a:lnTo>
                  <a:pt x="1525873" y="18473"/>
                </a:lnTo>
                <a:cubicBezTo>
                  <a:pt x="1541451" y="20420"/>
                  <a:pt x="1556570" y="25128"/>
                  <a:pt x="1572055" y="27709"/>
                </a:cubicBezTo>
                <a:cubicBezTo>
                  <a:pt x="1593529" y="31288"/>
                  <a:pt x="1615158" y="33866"/>
                  <a:pt x="1636710" y="36945"/>
                </a:cubicBezTo>
                <a:cubicBezTo>
                  <a:pt x="1645946" y="40024"/>
                  <a:pt x="1655058" y="43507"/>
                  <a:pt x="1664419" y="46182"/>
                </a:cubicBezTo>
                <a:cubicBezTo>
                  <a:pt x="1687854" y="52878"/>
                  <a:pt x="1706928" y="55163"/>
                  <a:pt x="1729073" y="64654"/>
                </a:cubicBezTo>
                <a:cubicBezTo>
                  <a:pt x="1747673" y="72626"/>
                  <a:pt x="1777358" y="87958"/>
                  <a:pt x="1793728" y="101600"/>
                </a:cubicBezTo>
                <a:cubicBezTo>
                  <a:pt x="1803763" y="109962"/>
                  <a:pt x="1812201" y="120073"/>
                  <a:pt x="1821437" y="129309"/>
                </a:cubicBezTo>
                <a:cubicBezTo>
                  <a:pt x="1816989" y="169344"/>
                  <a:pt x="1812179" y="226385"/>
                  <a:pt x="1802964" y="267854"/>
                </a:cubicBezTo>
                <a:cubicBezTo>
                  <a:pt x="1800852" y="277358"/>
                  <a:pt x="1795917" y="286077"/>
                  <a:pt x="1793728" y="295564"/>
                </a:cubicBezTo>
                <a:cubicBezTo>
                  <a:pt x="1786668" y="326157"/>
                  <a:pt x="1781413" y="357139"/>
                  <a:pt x="1775255" y="387927"/>
                </a:cubicBezTo>
                <a:cubicBezTo>
                  <a:pt x="1772176" y="403321"/>
                  <a:pt x="1779081" y="425401"/>
                  <a:pt x="1766019" y="434109"/>
                </a:cubicBezTo>
                <a:lnTo>
                  <a:pt x="1738310" y="452582"/>
                </a:lnTo>
                <a:cubicBezTo>
                  <a:pt x="1732152" y="461818"/>
                  <a:pt x="1724346" y="470147"/>
                  <a:pt x="1719837" y="480291"/>
                </a:cubicBezTo>
                <a:cubicBezTo>
                  <a:pt x="1711929" y="498085"/>
                  <a:pt x="1717566" y="524908"/>
                  <a:pt x="1701364" y="535709"/>
                </a:cubicBezTo>
                <a:cubicBezTo>
                  <a:pt x="1683031" y="547931"/>
                  <a:pt x="1647192" y="578843"/>
                  <a:pt x="1618237" y="581891"/>
                </a:cubicBezTo>
                <a:cubicBezTo>
                  <a:pt x="1569151" y="587058"/>
                  <a:pt x="1519716" y="588048"/>
                  <a:pt x="1470455" y="591127"/>
                </a:cubicBezTo>
                <a:cubicBezTo>
                  <a:pt x="1464297" y="600363"/>
                  <a:pt x="1459089" y="610308"/>
                  <a:pt x="1451982" y="618836"/>
                </a:cubicBezTo>
                <a:cubicBezTo>
                  <a:pt x="1443620" y="628871"/>
                  <a:pt x="1430754" y="635204"/>
                  <a:pt x="1424273" y="646545"/>
                </a:cubicBezTo>
                <a:cubicBezTo>
                  <a:pt x="1417975" y="657567"/>
                  <a:pt x="1418116" y="671176"/>
                  <a:pt x="1415037" y="683491"/>
                </a:cubicBezTo>
                <a:cubicBezTo>
                  <a:pt x="1412254" y="711324"/>
                  <a:pt x="1420252" y="777224"/>
                  <a:pt x="1387328" y="803564"/>
                </a:cubicBezTo>
                <a:cubicBezTo>
                  <a:pt x="1379726" y="809646"/>
                  <a:pt x="1368855" y="809721"/>
                  <a:pt x="1359619" y="812800"/>
                </a:cubicBezTo>
                <a:cubicBezTo>
                  <a:pt x="1260702" y="911717"/>
                  <a:pt x="1413452" y="761579"/>
                  <a:pt x="1294964" y="868218"/>
                </a:cubicBezTo>
                <a:cubicBezTo>
                  <a:pt x="1275546" y="885694"/>
                  <a:pt x="1258019" y="905163"/>
                  <a:pt x="1239546" y="923636"/>
                </a:cubicBezTo>
                <a:cubicBezTo>
                  <a:pt x="1222903" y="940279"/>
                  <a:pt x="1206630" y="960174"/>
                  <a:pt x="1184128" y="969818"/>
                </a:cubicBezTo>
                <a:cubicBezTo>
                  <a:pt x="1172460" y="974818"/>
                  <a:pt x="1159388" y="975567"/>
                  <a:pt x="1147182" y="979054"/>
                </a:cubicBezTo>
                <a:cubicBezTo>
                  <a:pt x="1137821" y="981729"/>
                  <a:pt x="1128422" y="984456"/>
                  <a:pt x="1119473" y="988291"/>
                </a:cubicBezTo>
                <a:cubicBezTo>
                  <a:pt x="1106818" y="993715"/>
                  <a:pt x="1095312" y="1001650"/>
                  <a:pt x="1082528" y="1006764"/>
                </a:cubicBezTo>
                <a:cubicBezTo>
                  <a:pt x="1016488" y="1033180"/>
                  <a:pt x="1042760" y="1019015"/>
                  <a:pt x="980928" y="1034473"/>
                </a:cubicBezTo>
                <a:cubicBezTo>
                  <a:pt x="971483" y="1036834"/>
                  <a:pt x="962664" y="1041348"/>
                  <a:pt x="953219" y="1043709"/>
                </a:cubicBezTo>
                <a:cubicBezTo>
                  <a:pt x="937989" y="1047516"/>
                  <a:pt x="922431" y="1049866"/>
                  <a:pt x="907037" y="1052945"/>
                </a:cubicBezTo>
                <a:cubicBezTo>
                  <a:pt x="823734" y="1094598"/>
                  <a:pt x="927059" y="1046273"/>
                  <a:pt x="796201" y="1089891"/>
                </a:cubicBezTo>
                <a:cubicBezTo>
                  <a:pt x="786965" y="1092970"/>
                  <a:pt x="778201" y="1098408"/>
                  <a:pt x="768492" y="1099127"/>
                </a:cubicBezTo>
                <a:cubicBezTo>
                  <a:pt x="694739" y="1104590"/>
                  <a:pt x="620710" y="1105285"/>
                  <a:pt x="546819" y="1108364"/>
                </a:cubicBezTo>
                <a:cubicBezTo>
                  <a:pt x="493611" y="1126099"/>
                  <a:pt x="491979" y="1130686"/>
                  <a:pt x="408273" y="1108364"/>
                </a:cubicBezTo>
                <a:cubicBezTo>
                  <a:pt x="395652" y="1104998"/>
                  <a:pt x="390599" y="1089016"/>
                  <a:pt x="380564" y="1080654"/>
                </a:cubicBezTo>
                <a:cubicBezTo>
                  <a:pt x="372036" y="1073548"/>
                  <a:pt x="362091" y="1068339"/>
                  <a:pt x="352855" y="1062182"/>
                </a:cubicBezTo>
                <a:cubicBezTo>
                  <a:pt x="319440" y="1065523"/>
                  <a:pt x="234404" y="1081465"/>
                  <a:pt x="195837" y="1062182"/>
                </a:cubicBezTo>
                <a:cubicBezTo>
                  <a:pt x="187129" y="1057828"/>
                  <a:pt x="192683" y="1042076"/>
                  <a:pt x="186601" y="1034473"/>
                </a:cubicBezTo>
                <a:cubicBezTo>
                  <a:pt x="179666" y="1025805"/>
                  <a:pt x="168128" y="1022158"/>
                  <a:pt x="158892" y="1016000"/>
                </a:cubicBezTo>
                <a:cubicBezTo>
                  <a:pt x="142634" y="967230"/>
                  <a:pt x="155055" y="996391"/>
                  <a:pt x="112710" y="932873"/>
                </a:cubicBezTo>
                <a:lnTo>
                  <a:pt x="94237" y="905164"/>
                </a:lnTo>
                <a:lnTo>
                  <a:pt x="75764" y="877454"/>
                </a:lnTo>
                <a:cubicBezTo>
                  <a:pt x="44715" y="784303"/>
                  <a:pt x="92096" y="928814"/>
                  <a:pt x="57292" y="812800"/>
                </a:cubicBezTo>
                <a:cubicBezTo>
                  <a:pt x="51697" y="794149"/>
                  <a:pt x="52588" y="771151"/>
                  <a:pt x="38819" y="757382"/>
                </a:cubicBezTo>
                <a:lnTo>
                  <a:pt x="11110" y="729673"/>
                </a:lnTo>
                <a:cubicBezTo>
                  <a:pt x="2285" y="703199"/>
                  <a:pt x="-8706" y="685505"/>
                  <a:pt x="11110" y="655782"/>
                </a:cubicBezTo>
                <a:cubicBezTo>
                  <a:pt x="16511" y="647681"/>
                  <a:pt x="38819" y="646545"/>
                  <a:pt x="11110" y="674254"/>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685783">
              <a:defRPr/>
            </a:pPr>
            <a:endParaRPr lang="en-GB"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9" name="Freeform 8"/>
          <p:cNvSpPr>
            <a:spLocks/>
          </p:cNvSpPr>
          <p:nvPr/>
        </p:nvSpPr>
        <p:spPr bwMode="auto">
          <a:xfrm>
            <a:off x="4392217" y="2875361"/>
            <a:ext cx="373856" cy="415528"/>
          </a:xfrm>
          <a:custGeom>
            <a:avLst/>
            <a:gdLst>
              <a:gd name="T0" fmla="*/ 221544 w 498763"/>
              <a:gd name="T1" fmla="*/ 9225 h 554674"/>
              <a:gd name="T2" fmla="*/ 203083 w 498763"/>
              <a:gd name="T3" fmla="*/ 73806 h 554674"/>
              <a:gd name="T4" fmla="*/ 175389 w 498763"/>
              <a:gd name="T5" fmla="*/ 83032 h 554674"/>
              <a:gd name="T6" fmla="*/ 120003 w 498763"/>
              <a:gd name="T7" fmla="*/ 119935 h 554674"/>
              <a:gd name="T8" fmla="*/ 83079 w 498763"/>
              <a:gd name="T9" fmla="*/ 166063 h 554674"/>
              <a:gd name="T10" fmla="*/ 36924 w 498763"/>
              <a:gd name="T11" fmla="*/ 212192 h 554674"/>
              <a:gd name="T12" fmla="*/ 27693 w 498763"/>
              <a:gd name="T13" fmla="*/ 239869 h 554674"/>
              <a:gd name="T14" fmla="*/ 9231 w 498763"/>
              <a:gd name="T15" fmla="*/ 267546 h 554674"/>
              <a:gd name="T16" fmla="*/ 0 w 498763"/>
              <a:gd name="T17" fmla="*/ 350579 h 554674"/>
              <a:gd name="T18" fmla="*/ 9231 w 498763"/>
              <a:gd name="T19" fmla="*/ 433610 h 554674"/>
              <a:gd name="T20" fmla="*/ 64617 w 498763"/>
              <a:gd name="T21" fmla="*/ 479739 h 554674"/>
              <a:gd name="T22" fmla="*/ 120003 w 498763"/>
              <a:gd name="T23" fmla="*/ 525868 h 554674"/>
              <a:gd name="T24" fmla="*/ 156927 w 498763"/>
              <a:gd name="T25" fmla="*/ 535094 h 554674"/>
              <a:gd name="T26" fmla="*/ 184620 w 498763"/>
              <a:gd name="T27" fmla="*/ 553546 h 554674"/>
              <a:gd name="T28" fmla="*/ 295392 w 498763"/>
              <a:gd name="T29" fmla="*/ 544319 h 554674"/>
              <a:gd name="T30" fmla="*/ 378471 w 498763"/>
              <a:gd name="T31" fmla="*/ 525868 h 554674"/>
              <a:gd name="T32" fmla="*/ 406165 w 498763"/>
              <a:gd name="T33" fmla="*/ 507417 h 554674"/>
              <a:gd name="T34" fmla="*/ 443089 w 498763"/>
              <a:gd name="T35" fmla="*/ 461288 h 554674"/>
              <a:gd name="T36" fmla="*/ 461551 w 498763"/>
              <a:gd name="T37" fmla="*/ 433610 h 554674"/>
              <a:gd name="T38" fmla="*/ 498475 w 498763"/>
              <a:gd name="T39" fmla="*/ 267546 h 554674"/>
              <a:gd name="T40" fmla="*/ 489244 w 498763"/>
              <a:gd name="T41" fmla="*/ 129160 h 554674"/>
              <a:gd name="T42" fmla="*/ 406165 w 498763"/>
              <a:gd name="T43" fmla="*/ 83032 h 554674"/>
              <a:gd name="T44" fmla="*/ 378471 w 498763"/>
              <a:gd name="T45" fmla="*/ 73806 h 554674"/>
              <a:gd name="T46" fmla="*/ 313855 w 498763"/>
              <a:gd name="T47" fmla="*/ 9225 h 554674"/>
              <a:gd name="T48" fmla="*/ 276930 w 498763"/>
              <a:gd name="T49" fmla="*/ 0 h 554674"/>
              <a:gd name="T50" fmla="*/ 221544 w 498763"/>
              <a:gd name="T51" fmla="*/ 9225 h 5546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8763" h="554674">
                <a:moveTo>
                  <a:pt x="221672" y="9236"/>
                </a:moveTo>
                <a:cubicBezTo>
                  <a:pt x="209357" y="21551"/>
                  <a:pt x="215079" y="54884"/>
                  <a:pt x="203200" y="73891"/>
                </a:cubicBezTo>
                <a:cubicBezTo>
                  <a:pt x="198040" y="82147"/>
                  <a:pt x="183591" y="77726"/>
                  <a:pt x="175490" y="83127"/>
                </a:cubicBezTo>
                <a:cubicBezTo>
                  <a:pt x="106297" y="129254"/>
                  <a:pt x="185962" y="98108"/>
                  <a:pt x="120072" y="120073"/>
                </a:cubicBezTo>
                <a:cubicBezTo>
                  <a:pt x="102091" y="174018"/>
                  <a:pt x="124905" y="124476"/>
                  <a:pt x="83127" y="166254"/>
                </a:cubicBezTo>
                <a:cubicBezTo>
                  <a:pt x="21552" y="227829"/>
                  <a:pt x="110834" y="163178"/>
                  <a:pt x="36945" y="212436"/>
                </a:cubicBezTo>
                <a:cubicBezTo>
                  <a:pt x="33866" y="221672"/>
                  <a:pt x="32063" y="231437"/>
                  <a:pt x="27709" y="240145"/>
                </a:cubicBezTo>
                <a:cubicBezTo>
                  <a:pt x="22745" y="250074"/>
                  <a:pt x="11928" y="257085"/>
                  <a:pt x="9236" y="267854"/>
                </a:cubicBezTo>
                <a:cubicBezTo>
                  <a:pt x="2474" y="294901"/>
                  <a:pt x="3079" y="323273"/>
                  <a:pt x="0" y="350982"/>
                </a:cubicBezTo>
                <a:cubicBezTo>
                  <a:pt x="3079" y="378691"/>
                  <a:pt x="2474" y="407062"/>
                  <a:pt x="9236" y="434109"/>
                </a:cubicBezTo>
                <a:cubicBezTo>
                  <a:pt x="17944" y="468942"/>
                  <a:pt x="39365" y="462227"/>
                  <a:pt x="64654" y="480291"/>
                </a:cubicBezTo>
                <a:cubicBezTo>
                  <a:pt x="97939" y="504066"/>
                  <a:pt x="83427" y="510768"/>
                  <a:pt x="120072" y="526473"/>
                </a:cubicBezTo>
                <a:cubicBezTo>
                  <a:pt x="131740" y="531473"/>
                  <a:pt x="144703" y="532630"/>
                  <a:pt x="157018" y="535709"/>
                </a:cubicBezTo>
                <a:cubicBezTo>
                  <a:pt x="166254" y="541867"/>
                  <a:pt x="173651" y="553444"/>
                  <a:pt x="184727" y="554182"/>
                </a:cubicBezTo>
                <a:cubicBezTo>
                  <a:pt x="221718" y="556648"/>
                  <a:pt x="258744" y="549277"/>
                  <a:pt x="295563" y="544945"/>
                </a:cubicBezTo>
                <a:cubicBezTo>
                  <a:pt x="317714" y="542339"/>
                  <a:pt x="356011" y="532143"/>
                  <a:pt x="378690" y="526473"/>
                </a:cubicBezTo>
                <a:cubicBezTo>
                  <a:pt x="387927" y="520315"/>
                  <a:pt x="399465" y="516668"/>
                  <a:pt x="406400" y="508000"/>
                </a:cubicBezTo>
                <a:cubicBezTo>
                  <a:pt x="457389" y="444264"/>
                  <a:pt x="363931" y="514762"/>
                  <a:pt x="443345" y="461818"/>
                </a:cubicBezTo>
                <a:cubicBezTo>
                  <a:pt x="449503" y="452582"/>
                  <a:pt x="457310" y="444253"/>
                  <a:pt x="461818" y="434109"/>
                </a:cubicBezTo>
                <a:cubicBezTo>
                  <a:pt x="485132" y="381653"/>
                  <a:pt x="490759" y="323884"/>
                  <a:pt x="498763" y="267854"/>
                </a:cubicBezTo>
                <a:cubicBezTo>
                  <a:pt x="495684" y="221672"/>
                  <a:pt x="499567" y="174491"/>
                  <a:pt x="489527" y="129309"/>
                </a:cubicBezTo>
                <a:cubicBezTo>
                  <a:pt x="482891" y="99445"/>
                  <a:pt x="422271" y="88417"/>
                  <a:pt x="406400" y="83127"/>
                </a:cubicBezTo>
                <a:lnTo>
                  <a:pt x="378690" y="73891"/>
                </a:lnTo>
                <a:cubicBezTo>
                  <a:pt x="340708" y="16917"/>
                  <a:pt x="360893" y="22624"/>
                  <a:pt x="314036" y="9236"/>
                </a:cubicBezTo>
                <a:cubicBezTo>
                  <a:pt x="301830" y="5749"/>
                  <a:pt x="289405" y="3079"/>
                  <a:pt x="277090" y="0"/>
                </a:cubicBezTo>
                <a:cubicBezTo>
                  <a:pt x="235921" y="10292"/>
                  <a:pt x="233987" y="-3079"/>
                  <a:pt x="221672" y="923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685783">
              <a:defRPr/>
            </a:pPr>
            <a:endParaRPr lang="en-GB"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3" name="Freeform 12"/>
          <p:cNvSpPr>
            <a:spLocks/>
          </p:cNvSpPr>
          <p:nvPr/>
        </p:nvSpPr>
        <p:spPr bwMode="auto">
          <a:xfrm>
            <a:off x="5083970" y="3082530"/>
            <a:ext cx="375047" cy="416719"/>
          </a:xfrm>
          <a:custGeom>
            <a:avLst/>
            <a:gdLst>
              <a:gd name="T0" fmla="*/ 222250 w 498763"/>
              <a:gd name="T1" fmla="*/ 9252 h 554674"/>
              <a:gd name="T2" fmla="*/ 203730 w 498763"/>
              <a:gd name="T3" fmla="*/ 74018 h 554674"/>
              <a:gd name="T4" fmla="*/ 175947 w 498763"/>
              <a:gd name="T5" fmla="*/ 83270 h 554674"/>
              <a:gd name="T6" fmla="*/ 120385 w 498763"/>
              <a:gd name="T7" fmla="*/ 120279 h 554674"/>
              <a:gd name="T8" fmla="*/ 83344 w 498763"/>
              <a:gd name="T9" fmla="*/ 166539 h 554674"/>
              <a:gd name="T10" fmla="*/ 37041 w 498763"/>
              <a:gd name="T11" fmla="*/ 212800 h 554674"/>
              <a:gd name="T12" fmla="*/ 27781 w 498763"/>
              <a:gd name="T13" fmla="*/ 240557 h 554674"/>
              <a:gd name="T14" fmla="*/ 9260 w 498763"/>
              <a:gd name="T15" fmla="*/ 268313 h 554674"/>
              <a:gd name="T16" fmla="*/ 0 w 498763"/>
              <a:gd name="T17" fmla="*/ 351584 h 554674"/>
              <a:gd name="T18" fmla="*/ 9260 w 498763"/>
              <a:gd name="T19" fmla="*/ 434853 h 554674"/>
              <a:gd name="T20" fmla="*/ 64823 w 498763"/>
              <a:gd name="T21" fmla="*/ 481114 h 554674"/>
              <a:gd name="T22" fmla="*/ 120385 w 498763"/>
              <a:gd name="T23" fmla="*/ 527376 h 554674"/>
              <a:gd name="T24" fmla="*/ 157427 w 498763"/>
              <a:gd name="T25" fmla="*/ 536627 h 554674"/>
              <a:gd name="T26" fmla="*/ 185208 w 498763"/>
              <a:gd name="T27" fmla="*/ 555132 h 554674"/>
              <a:gd name="T28" fmla="*/ 296333 w 498763"/>
              <a:gd name="T29" fmla="*/ 545879 h 554674"/>
              <a:gd name="T30" fmla="*/ 379677 w 498763"/>
              <a:gd name="T31" fmla="*/ 527376 h 554674"/>
              <a:gd name="T32" fmla="*/ 407459 w 498763"/>
              <a:gd name="T33" fmla="*/ 508871 h 554674"/>
              <a:gd name="T34" fmla="*/ 444501 w 498763"/>
              <a:gd name="T35" fmla="*/ 462610 h 554674"/>
              <a:gd name="T36" fmla="*/ 463022 w 498763"/>
              <a:gd name="T37" fmla="*/ 434853 h 554674"/>
              <a:gd name="T38" fmla="*/ 500063 w 498763"/>
              <a:gd name="T39" fmla="*/ 268313 h 554674"/>
              <a:gd name="T40" fmla="*/ 490803 w 498763"/>
              <a:gd name="T41" fmla="*/ 129531 h 554674"/>
              <a:gd name="T42" fmla="*/ 407459 w 498763"/>
              <a:gd name="T43" fmla="*/ 83270 h 554674"/>
              <a:gd name="T44" fmla="*/ 379677 w 498763"/>
              <a:gd name="T45" fmla="*/ 74018 h 554674"/>
              <a:gd name="T46" fmla="*/ 314855 w 498763"/>
              <a:gd name="T47" fmla="*/ 9252 h 554674"/>
              <a:gd name="T48" fmla="*/ 277812 w 498763"/>
              <a:gd name="T49" fmla="*/ 0 h 554674"/>
              <a:gd name="T50" fmla="*/ 222250 w 498763"/>
              <a:gd name="T51" fmla="*/ 9252 h 5546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8763" h="554674">
                <a:moveTo>
                  <a:pt x="221672" y="9236"/>
                </a:moveTo>
                <a:cubicBezTo>
                  <a:pt x="209357" y="21551"/>
                  <a:pt x="215079" y="54884"/>
                  <a:pt x="203200" y="73891"/>
                </a:cubicBezTo>
                <a:cubicBezTo>
                  <a:pt x="198040" y="82147"/>
                  <a:pt x="183591" y="77726"/>
                  <a:pt x="175490" y="83127"/>
                </a:cubicBezTo>
                <a:cubicBezTo>
                  <a:pt x="106297" y="129254"/>
                  <a:pt x="185962" y="98108"/>
                  <a:pt x="120072" y="120073"/>
                </a:cubicBezTo>
                <a:cubicBezTo>
                  <a:pt x="102091" y="174018"/>
                  <a:pt x="124905" y="124476"/>
                  <a:pt x="83127" y="166254"/>
                </a:cubicBezTo>
                <a:cubicBezTo>
                  <a:pt x="21552" y="227829"/>
                  <a:pt x="110834" y="163178"/>
                  <a:pt x="36945" y="212436"/>
                </a:cubicBezTo>
                <a:cubicBezTo>
                  <a:pt x="33866" y="221672"/>
                  <a:pt x="32063" y="231437"/>
                  <a:pt x="27709" y="240145"/>
                </a:cubicBezTo>
                <a:cubicBezTo>
                  <a:pt x="22745" y="250074"/>
                  <a:pt x="11928" y="257085"/>
                  <a:pt x="9236" y="267854"/>
                </a:cubicBezTo>
                <a:cubicBezTo>
                  <a:pt x="2474" y="294901"/>
                  <a:pt x="3079" y="323273"/>
                  <a:pt x="0" y="350982"/>
                </a:cubicBezTo>
                <a:cubicBezTo>
                  <a:pt x="3079" y="378691"/>
                  <a:pt x="2474" y="407062"/>
                  <a:pt x="9236" y="434109"/>
                </a:cubicBezTo>
                <a:cubicBezTo>
                  <a:pt x="17944" y="468942"/>
                  <a:pt x="39365" y="462227"/>
                  <a:pt x="64654" y="480291"/>
                </a:cubicBezTo>
                <a:cubicBezTo>
                  <a:pt x="97939" y="504066"/>
                  <a:pt x="83427" y="510768"/>
                  <a:pt x="120072" y="526473"/>
                </a:cubicBezTo>
                <a:cubicBezTo>
                  <a:pt x="131740" y="531473"/>
                  <a:pt x="144703" y="532630"/>
                  <a:pt x="157018" y="535709"/>
                </a:cubicBezTo>
                <a:cubicBezTo>
                  <a:pt x="166254" y="541867"/>
                  <a:pt x="173651" y="553444"/>
                  <a:pt x="184727" y="554182"/>
                </a:cubicBezTo>
                <a:cubicBezTo>
                  <a:pt x="221718" y="556648"/>
                  <a:pt x="258744" y="549277"/>
                  <a:pt x="295563" y="544945"/>
                </a:cubicBezTo>
                <a:cubicBezTo>
                  <a:pt x="317714" y="542339"/>
                  <a:pt x="356011" y="532143"/>
                  <a:pt x="378690" y="526473"/>
                </a:cubicBezTo>
                <a:cubicBezTo>
                  <a:pt x="387927" y="520315"/>
                  <a:pt x="399465" y="516668"/>
                  <a:pt x="406400" y="508000"/>
                </a:cubicBezTo>
                <a:cubicBezTo>
                  <a:pt x="457389" y="444264"/>
                  <a:pt x="363931" y="514762"/>
                  <a:pt x="443345" y="461818"/>
                </a:cubicBezTo>
                <a:cubicBezTo>
                  <a:pt x="449503" y="452582"/>
                  <a:pt x="457310" y="444253"/>
                  <a:pt x="461818" y="434109"/>
                </a:cubicBezTo>
                <a:cubicBezTo>
                  <a:pt x="485132" y="381653"/>
                  <a:pt x="490759" y="323884"/>
                  <a:pt x="498763" y="267854"/>
                </a:cubicBezTo>
                <a:cubicBezTo>
                  <a:pt x="495684" y="221672"/>
                  <a:pt x="499567" y="174491"/>
                  <a:pt x="489527" y="129309"/>
                </a:cubicBezTo>
                <a:cubicBezTo>
                  <a:pt x="482891" y="99445"/>
                  <a:pt x="422271" y="88417"/>
                  <a:pt x="406400" y="83127"/>
                </a:cubicBezTo>
                <a:lnTo>
                  <a:pt x="378690" y="73891"/>
                </a:lnTo>
                <a:cubicBezTo>
                  <a:pt x="340708" y="16917"/>
                  <a:pt x="360893" y="22624"/>
                  <a:pt x="314036" y="9236"/>
                </a:cubicBezTo>
                <a:cubicBezTo>
                  <a:pt x="301830" y="5749"/>
                  <a:pt x="289405" y="3079"/>
                  <a:pt x="277090" y="0"/>
                </a:cubicBezTo>
                <a:cubicBezTo>
                  <a:pt x="235921" y="10292"/>
                  <a:pt x="233987" y="-3079"/>
                  <a:pt x="221672" y="923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685783">
              <a:defRPr/>
            </a:pPr>
            <a:endParaRPr lang="en-GB"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4" name="Freeform 13"/>
          <p:cNvSpPr>
            <a:spLocks/>
          </p:cNvSpPr>
          <p:nvPr/>
        </p:nvSpPr>
        <p:spPr bwMode="auto">
          <a:xfrm>
            <a:off x="5963842" y="2138363"/>
            <a:ext cx="375047" cy="415529"/>
          </a:xfrm>
          <a:custGeom>
            <a:avLst/>
            <a:gdLst>
              <a:gd name="T0" fmla="*/ 222249 w 498763"/>
              <a:gd name="T1" fmla="*/ 9225 h 554674"/>
              <a:gd name="T2" fmla="*/ 203729 w 498763"/>
              <a:gd name="T3" fmla="*/ 73806 h 554674"/>
              <a:gd name="T4" fmla="*/ 175947 w 498763"/>
              <a:gd name="T5" fmla="*/ 83032 h 554674"/>
              <a:gd name="T6" fmla="*/ 120385 w 498763"/>
              <a:gd name="T7" fmla="*/ 119935 h 554674"/>
              <a:gd name="T8" fmla="*/ 83343 w 498763"/>
              <a:gd name="T9" fmla="*/ 166063 h 554674"/>
              <a:gd name="T10" fmla="*/ 37041 w 498763"/>
              <a:gd name="T11" fmla="*/ 212192 h 554674"/>
              <a:gd name="T12" fmla="*/ 27781 w 498763"/>
              <a:gd name="T13" fmla="*/ 239870 h 554674"/>
              <a:gd name="T14" fmla="*/ 9260 w 498763"/>
              <a:gd name="T15" fmla="*/ 267547 h 554674"/>
              <a:gd name="T16" fmla="*/ 0 w 498763"/>
              <a:gd name="T17" fmla="*/ 350580 h 554674"/>
              <a:gd name="T18" fmla="*/ 9260 w 498763"/>
              <a:gd name="T19" fmla="*/ 433611 h 554674"/>
              <a:gd name="T20" fmla="*/ 64822 w 498763"/>
              <a:gd name="T21" fmla="*/ 479740 h 554674"/>
              <a:gd name="T22" fmla="*/ 120385 w 498763"/>
              <a:gd name="T23" fmla="*/ 525869 h 554674"/>
              <a:gd name="T24" fmla="*/ 157427 w 498763"/>
              <a:gd name="T25" fmla="*/ 535095 h 554674"/>
              <a:gd name="T26" fmla="*/ 185208 w 498763"/>
              <a:gd name="T27" fmla="*/ 553547 h 554674"/>
              <a:gd name="T28" fmla="*/ 296333 w 498763"/>
              <a:gd name="T29" fmla="*/ 544320 h 554674"/>
              <a:gd name="T30" fmla="*/ 379676 w 498763"/>
              <a:gd name="T31" fmla="*/ 525869 h 554674"/>
              <a:gd name="T32" fmla="*/ 407458 w 498763"/>
              <a:gd name="T33" fmla="*/ 507418 h 554674"/>
              <a:gd name="T34" fmla="*/ 444500 w 498763"/>
              <a:gd name="T35" fmla="*/ 461288 h 554674"/>
              <a:gd name="T36" fmla="*/ 463021 w 498763"/>
              <a:gd name="T37" fmla="*/ 433611 h 554674"/>
              <a:gd name="T38" fmla="*/ 500062 w 498763"/>
              <a:gd name="T39" fmla="*/ 267547 h 554674"/>
              <a:gd name="T40" fmla="*/ 490802 w 498763"/>
              <a:gd name="T41" fmla="*/ 129161 h 554674"/>
              <a:gd name="T42" fmla="*/ 407458 w 498763"/>
              <a:gd name="T43" fmla="*/ 83032 h 554674"/>
              <a:gd name="T44" fmla="*/ 379676 w 498763"/>
              <a:gd name="T45" fmla="*/ 73806 h 554674"/>
              <a:gd name="T46" fmla="*/ 314854 w 498763"/>
              <a:gd name="T47" fmla="*/ 9225 h 554674"/>
              <a:gd name="T48" fmla="*/ 277812 w 498763"/>
              <a:gd name="T49" fmla="*/ 0 h 554674"/>
              <a:gd name="T50" fmla="*/ 222249 w 498763"/>
              <a:gd name="T51" fmla="*/ 9225 h 5546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8763" h="554674">
                <a:moveTo>
                  <a:pt x="221672" y="9236"/>
                </a:moveTo>
                <a:cubicBezTo>
                  <a:pt x="209357" y="21551"/>
                  <a:pt x="215079" y="54884"/>
                  <a:pt x="203200" y="73891"/>
                </a:cubicBezTo>
                <a:cubicBezTo>
                  <a:pt x="198040" y="82147"/>
                  <a:pt x="183591" y="77726"/>
                  <a:pt x="175490" y="83127"/>
                </a:cubicBezTo>
                <a:cubicBezTo>
                  <a:pt x="106297" y="129254"/>
                  <a:pt x="185962" y="98108"/>
                  <a:pt x="120072" y="120073"/>
                </a:cubicBezTo>
                <a:cubicBezTo>
                  <a:pt x="102091" y="174018"/>
                  <a:pt x="124905" y="124476"/>
                  <a:pt x="83127" y="166254"/>
                </a:cubicBezTo>
                <a:cubicBezTo>
                  <a:pt x="21552" y="227829"/>
                  <a:pt x="110834" y="163178"/>
                  <a:pt x="36945" y="212436"/>
                </a:cubicBezTo>
                <a:cubicBezTo>
                  <a:pt x="33866" y="221672"/>
                  <a:pt x="32063" y="231437"/>
                  <a:pt x="27709" y="240145"/>
                </a:cubicBezTo>
                <a:cubicBezTo>
                  <a:pt x="22745" y="250074"/>
                  <a:pt x="11928" y="257085"/>
                  <a:pt x="9236" y="267854"/>
                </a:cubicBezTo>
                <a:cubicBezTo>
                  <a:pt x="2474" y="294901"/>
                  <a:pt x="3079" y="323273"/>
                  <a:pt x="0" y="350982"/>
                </a:cubicBezTo>
                <a:cubicBezTo>
                  <a:pt x="3079" y="378691"/>
                  <a:pt x="2474" y="407062"/>
                  <a:pt x="9236" y="434109"/>
                </a:cubicBezTo>
                <a:cubicBezTo>
                  <a:pt x="17944" y="468942"/>
                  <a:pt x="39365" y="462227"/>
                  <a:pt x="64654" y="480291"/>
                </a:cubicBezTo>
                <a:cubicBezTo>
                  <a:pt x="97939" y="504066"/>
                  <a:pt x="83427" y="510768"/>
                  <a:pt x="120072" y="526473"/>
                </a:cubicBezTo>
                <a:cubicBezTo>
                  <a:pt x="131740" y="531473"/>
                  <a:pt x="144703" y="532630"/>
                  <a:pt x="157018" y="535709"/>
                </a:cubicBezTo>
                <a:cubicBezTo>
                  <a:pt x="166254" y="541867"/>
                  <a:pt x="173651" y="553444"/>
                  <a:pt x="184727" y="554182"/>
                </a:cubicBezTo>
                <a:cubicBezTo>
                  <a:pt x="221718" y="556648"/>
                  <a:pt x="258744" y="549277"/>
                  <a:pt x="295563" y="544945"/>
                </a:cubicBezTo>
                <a:cubicBezTo>
                  <a:pt x="317714" y="542339"/>
                  <a:pt x="356011" y="532143"/>
                  <a:pt x="378690" y="526473"/>
                </a:cubicBezTo>
                <a:cubicBezTo>
                  <a:pt x="387927" y="520315"/>
                  <a:pt x="399465" y="516668"/>
                  <a:pt x="406400" y="508000"/>
                </a:cubicBezTo>
                <a:cubicBezTo>
                  <a:pt x="457389" y="444264"/>
                  <a:pt x="363931" y="514762"/>
                  <a:pt x="443345" y="461818"/>
                </a:cubicBezTo>
                <a:cubicBezTo>
                  <a:pt x="449503" y="452582"/>
                  <a:pt x="457310" y="444253"/>
                  <a:pt x="461818" y="434109"/>
                </a:cubicBezTo>
                <a:cubicBezTo>
                  <a:pt x="485132" y="381653"/>
                  <a:pt x="490759" y="323884"/>
                  <a:pt x="498763" y="267854"/>
                </a:cubicBezTo>
                <a:cubicBezTo>
                  <a:pt x="495684" y="221672"/>
                  <a:pt x="499567" y="174491"/>
                  <a:pt x="489527" y="129309"/>
                </a:cubicBezTo>
                <a:cubicBezTo>
                  <a:pt x="482891" y="99445"/>
                  <a:pt x="422271" y="88417"/>
                  <a:pt x="406400" y="83127"/>
                </a:cubicBezTo>
                <a:lnTo>
                  <a:pt x="378690" y="73891"/>
                </a:lnTo>
                <a:cubicBezTo>
                  <a:pt x="340708" y="16917"/>
                  <a:pt x="360893" y="22624"/>
                  <a:pt x="314036" y="9236"/>
                </a:cubicBezTo>
                <a:cubicBezTo>
                  <a:pt x="301830" y="5749"/>
                  <a:pt x="289405" y="3079"/>
                  <a:pt x="277090" y="0"/>
                </a:cubicBezTo>
                <a:cubicBezTo>
                  <a:pt x="235921" y="10292"/>
                  <a:pt x="233987" y="-3079"/>
                  <a:pt x="221672" y="923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685783">
              <a:defRPr/>
            </a:pPr>
            <a:endParaRPr lang="en-GB"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5" name="Freeform 14"/>
          <p:cNvSpPr>
            <a:spLocks/>
          </p:cNvSpPr>
          <p:nvPr/>
        </p:nvSpPr>
        <p:spPr bwMode="auto">
          <a:xfrm>
            <a:off x="5712461" y="1445340"/>
            <a:ext cx="451245" cy="415528"/>
          </a:xfrm>
          <a:custGeom>
            <a:avLst/>
            <a:gdLst>
              <a:gd name="T0" fmla="*/ 221544 w 498763"/>
              <a:gd name="T1" fmla="*/ 9225 h 554674"/>
              <a:gd name="T2" fmla="*/ 203083 w 498763"/>
              <a:gd name="T3" fmla="*/ 73806 h 554674"/>
              <a:gd name="T4" fmla="*/ 175389 w 498763"/>
              <a:gd name="T5" fmla="*/ 83032 h 554674"/>
              <a:gd name="T6" fmla="*/ 120003 w 498763"/>
              <a:gd name="T7" fmla="*/ 119935 h 554674"/>
              <a:gd name="T8" fmla="*/ 83079 w 498763"/>
              <a:gd name="T9" fmla="*/ 166063 h 554674"/>
              <a:gd name="T10" fmla="*/ 36924 w 498763"/>
              <a:gd name="T11" fmla="*/ 212192 h 554674"/>
              <a:gd name="T12" fmla="*/ 27693 w 498763"/>
              <a:gd name="T13" fmla="*/ 239869 h 554674"/>
              <a:gd name="T14" fmla="*/ 9231 w 498763"/>
              <a:gd name="T15" fmla="*/ 267546 h 554674"/>
              <a:gd name="T16" fmla="*/ 0 w 498763"/>
              <a:gd name="T17" fmla="*/ 350579 h 554674"/>
              <a:gd name="T18" fmla="*/ 9231 w 498763"/>
              <a:gd name="T19" fmla="*/ 433610 h 554674"/>
              <a:gd name="T20" fmla="*/ 64617 w 498763"/>
              <a:gd name="T21" fmla="*/ 479739 h 554674"/>
              <a:gd name="T22" fmla="*/ 120003 w 498763"/>
              <a:gd name="T23" fmla="*/ 525868 h 554674"/>
              <a:gd name="T24" fmla="*/ 156927 w 498763"/>
              <a:gd name="T25" fmla="*/ 535094 h 554674"/>
              <a:gd name="T26" fmla="*/ 184620 w 498763"/>
              <a:gd name="T27" fmla="*/ 553546 h 554674"/>
              <a:gd name="T28" fmla="*/ 295392 w 498763"/>
              <a:gd name="T29" fmla="*/ 544319 h 554674"/>
              <a:gd name="T30" fmla="*/ 378471 w 498763"/>
              <a:gd name="T31" fmla="*/ 525868 h 554674"/>
              <a:gd name="T32" fmla="*/ 406165 w 498763"/>
              <a:gd name="T33" fmla="*/ 507417 h 554674"/>
              <a:gd name="T34" fmla="*/ 443089 w 498763"/>
              <a:gd name="T35" fmla="*/ 461288 h 554674"/>
              <a:gd name="T36" fmla="*/ 461551 w 498763"/>
              <a:gd name="T37" fmla="*/ 433610 h 554674"/>
              <a:gd name="T38" fmla="*/ 498475 w 498763"/>
              <a:gd name="T39" fmla="*/ 267546 h 554674"/>
              <a:gd name="T40" fmla="*/ 489244 w 498763"/>
              <a:gd name="T41" fmla="*/ 129160 h 554674"/>
              <a:gd name="T42" fmla="*/ 406165 w 498763"/>
              <a:gd name="T43" fmla="*/ 83032 h 554674"/>
              <a:gd name="T44" fmla="*/ 378471 w 498763"/>
              <a:gd name="T45" fmla="*/ 73806 h 554674"/>
              <a:gd name="T46" fmla="*/ 313855 w 498763"/>
              <a:gd name="T47" fmla="*/ 9225 h 554674"/>
              <a:gd name="T48" fmla="*/ 276930 w 498763"/>
              <a:gd name="T49" fmla="*/ 0 h 554674"/>
              <a:gd name="T50" fmla="*/ 221544 w 498763"/>
              <a:gd name="T51" fmla="*/ 9225 h 5546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8763" h="554674">
                <a:moveTo>
                  <a:pt x="221672" y="9236"/>
                </a:moveTo>
                <a:cubicBezTo>
                  <a:pt x="209357" y="21551"/>
                  <a:pt x="215079" y="54884"/>
                  <a:pt x="203200" y="73891"/>
                </a:cubicBezTo>
                <a:cubicBezTo>
                  <a:pt x="198040" y="82147"/>
                  <a:pt x="183591" y="77726"/>
                  <a:pt x="175490" y="83127"/>
                </a:cubicBezTo>
                <a:cubicBezTo>
                  <a:pt x="106297" y="129254"/>
                  <a:pt x="185962" y="98108"/>
                  <a:pt x="120072" y="120073"/>
                </a:cubicBezTo>
                <a:cubicBezTo>
                  <a:pt x="102091" y="174018"/>
                  <a:pt x="124905" y="124476"/>
                  <a:pt x="83127" y="166254"/>
                </a:cubicBezTo>
                <a:cubicBezTo>
                  <a:pt x="21552" y="227829"/>
                  <a:pt x="110834" y="163178"/>
                  <a:pt x="36945" y="212436"/>
                </a:cubicBezTo>
                <a:cubicBezTo>
                  <a:pt x="33866" y="221672"/>
                  <a:pt x="32063" y="231437"/>
                  <a:pt x="27709" y="240145"/>
                </a:cubicBezTo>
                <a:cubicBezTo>
                  <a:pt x="22745" y="250074"/>
                  <a:pt x="11928" y="257085"/>
                  <a:pt x="9236" y="267854"/>
                </a:cubicBezTo>
                <a:cubicBezTo>
                  <a:pt x="2474" y="294901"/>
                  <a:pt x="3079" y="323273"/>
                  <a:pt x="0" y="350982"/>
                </a:cubicBezTo>
                <a:cubicBezTo>
                  <a:pt x="3079" y="378691"/>
                  <a:pt x="2474" y="407062"/>
                  <a:pt x="9236" y="434109"/>
                </a:cubicBezTo>
                <a:cubicBezTo>
                  <a:pt x="17944" y="468942"/>
                  <a:pt x="39365" y="462227"/>
                  <a:pt x="64654" y="480291"/>
                </a:cubicBezTo>
                <a:cubicBezTo>
                  <a:pt x="97939" y="504066"/>
                  <a:pt x="83427" y="510768"/>
                  <a:pt x="120072" y="526473"/>
                </a:cubicBezTo>
                <a:cubicBezTo>
                  <a:pt x="131740" y="531473"/>
                  <a:pt x="144703" y="532630"/>
                  <a:pt x="157018" y="535709"/>
                </a:cubicBezTo>
                <a:cubicBezTo>
                  <a:pt x="166254" y="541867"/>
                  <a:pt x="173651" y="553444"/>
                  <a:pt x="184727" y="554182"/>
                </a:cubicBezTo>
                <a:cubicBezTo>
                  <a:pt x="221718" y="556648"/>
                  <a:pt x="258744" y="549277"/>
                  <a:pt x="295563" y="544945"/>
                </a:cubicBezTo>
                <a:cubicBezTo>
                  <a:pt x="317714" y="542339"/>
                  <a:pt x="356011" y="532143"/>
                  <a:pt x="378690" y="526473"/>
                </a:cubicBezTo>
                <a:cubicBezTo>
                  <a:pt x="387927" y="520315"/>
                  <a:pt x="399465" y="516668"/>
                  <a:pt x="406400" y="508000"/>
                </a:cubicBezTo>
                <a:cubicBezTo>
                  <a:pt x="457389" y="444264"/>
                  <a:pt x="363931" y="514762"/>
                  <a:pt x="443345" y="461818"/>
                </a:cubicBezTo>
                <a:cubicBezTo>
                  <a:pt x="449503" y="452582"/>
                  <a:pt x="457310" y="444253"/>
                  <a:pt x="461818" y="434109"/>
                </a:cubicBezTo>
                <a:cubicBezTo>
                  <a:pt x="485132" y="381653"/>
                  <a:pt x="490759" y="323884"/>
                  <a:pt x="498763" y="267854"/>
                </a:cubicBezTo>
                <a:cubicBezTo>
                  <a:pt x="495684" y="221672"/>
                  <a:pt x="499567" y="174491"/>
                  <a:pt x="489527" y="129309"/>
                </a:cubicBezTo>
                <a:cubicBezTo>
                  <a:pt x="482891" y="99445"/>
                  <a:pt x="422271" y="88417"/>
                  <a:pt x="406400" y="83127"/>
                </a:cubicBezTo>
                <a:lnTo>
                  <a:pt x="378690" y="73891"/>
                </a:lnTo>
                <a:cubicBezTo>
                  <a:pt x="340708" y="16917"/>
                  <a:pt x="360893" y="22624"/>
                  <a:pt x="314036" y="9236"/>
                </a:cubicBezTo>
                <a:cubicBezTo>
                  <a:pt x="301830" y="5749"/>
                  <a:pt x="289405" y="3079"/>
                  <a:pt x="277090" y="0"/>
                </a:cubicBezTo>
                <a:cubicBezTo>
                  <a:pt x="235921" y="10292"/>
                  <a:pt x="233987" y="-3079"/>
                  <a:pt x="221672" y="923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685783">
              <a:defRPr/>
            </a:pPr>
            <a:endParaRPr lang="en-GB"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6" name="Freeform 15"/>
          <p:cNvSpPr>
            <a:spLocks/>
          </p:cNvSpPr>
          <p:nvPr/>
        </p:nvSpPr>
        <p:spPr bwMode="auto">
          <a:xfrm>
            <a:off x="4857751" y="1427561"/>
            <a:ext cx="373856" cy="415528"/>
          </a:xfrm>
          <a:custGeom>
            <a:avLst/>
            <a:gdLst>
              <a:gd name="T0" fmla="*/ 221544 w 498763"/>
              <a:gd name="T1" fmla="*/ 9225 h 554674"/>
              <a:gd name="T2" fmla="*/ 203083 w 498763"/>
              <a:gd name="T3" fmla="*/ 73806 h 554674"/>
              <a:gd name="T4" fmla="*/ 175389 w 498763"/>
              <a:gd name="T5" fmla="*/ 83032 h 554674"/>
              <a:gd name="T6" fmla="*/ 120003 w 498763"/>
              <a:gd name="T7" fmla="*/ 119935 h 554674"/>
              <a:gd name="T8" fmla="*/ 83079 w 498763"/>
              <a:gd name="T9" fmla="*/ 166063 h 554674"/>
              <a:gd name="T10" fmla="*/ 36924 w 498763"/>
              <a:gd name="T11" fmla="*/ 212192 h 554674"/>
              <a:gd name="T12" fmla="*/ 27693 w 498763"/>
              <a:gd name="T13" fmla="*/ 239869 h 554674"/>
              <a:gd name="T14" fmla="*/ 9231 w 498763"/>
              <a:gd name="T15" fmla="*/ 267546 h 554674"/>
              <a:gd name="T16" fmla="*/ 0 w 498763"/>
              <a:gd name="T17" fmla="*/ 350579 h 554674"/>
              <a:gd name="T18" fmla="*/ 9231 w 498763"/>
              <a:gd name="T19" fmla="*/ 433610 h 554674"/>
              <a:gd name="T20" fmla="*/ 64617 w 498763"/>
              <a:gd name="T21" fmla="*/ 479739 h 554674"/>
              <a:gd name="T22" fmla="*/ 120003 w 498763"/>
              <a:gd name="T23" fmla="*/ 525868 h 554674"/>
              <a:gd name="T24" fmla="*/ 156927 w 498763"/>
              <a:gd name="T25" fmla="*/ 535094 h 554674"/>
              <a:gd name="T26" fmla="*/ 184620 w 498763"/>
              <a:gd name="T27" fmla="*/ 553546 h 554674"/>
              <a:gd name="T28" fmla="*/ 295392 w 498763"/>
              <a:gd name="T29" fmla="*/ 544319 h 554674"/>
              <a:gd name="T30" fmla="*/ 378471 w 498763"/>
              <a:gd name="T31" fmla="*/ 525868 h 554674"/>
              <a:gd name="T32" fmla="*/ 406165 w 498763"/>
              <a:gd name="T33" fmla="*/ 507417 h 554674"/>
              <a:gd name="T34" fmla="*/ 443089 w 498763"/>
              <a:gd name="T35" fmla="*/ 461288 h 554674"/>
              <a:gd name="T36" fmla="*/ 461551 w 498763"/>
              <a:gd name="T37" fmla="*/ 433610 h 554674"/>
              <a:gd name="T38" fmla="*/ 498475 w 498763"/>
              <a:gd name="T39" fmla="*/ 267546 h 554674"/>
              <a:gd name="T40" fmla="*/ 489244 w 498763"/>
              <a:gd name="T41" fmla="*/ 129160 h 554674"/>
              <a:gd name="T42" fmla="*/ 406165 w 498763"/>
              <a:gd name="T43" fmla="*/ 83032 h 554674"/>
              <a:gd name="T44" fmla="*/ 378471 w 498763"/>
              <a:gd name="T45" fmla="*/ 73806 h 554674"/>
              <a:gd name="T46" fmla="*/ 313855 w 498763"/>
              <a:gd name="T47" fmla="*/ 9225 h 554674"/>
              <a:gd name="T48" fmla="*/ 276930 w 498763"/>
              <a:gd name="T49" fmla="*/ 0 h 554674"/>
              <a:gd name="T50" fmla="*/ 221544 w 498763"/>
              <a:gd name="T51" fmla="*/ 9225 h 5546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8763" h="554674">
                <a:moveTo>
                  <a:pt x="221672" y="9236"/>
                </a:moveTo>
                <a:cubicBezTo>
                  <a:pt x="209357" y="21551"/>
                  <a:pt x="215079" y="54884"/>
                  <a:pt x="203200" y="73891"/>
                </a:cubicBezTo>
                <a:cubicBezTo>
                  <a:pt x="198040" y="82147"/>
                  <a:pt x="183591" y="77726"/>
                  <a:pt x="175490" y="83127"/>
                </a:cubicBezTo>
                <a:cubicBezTo>
                  <a:pt x="106297" y="129254"/>
                  <a:pt x="185962" y="98108"/>
                  <a:pt x="120072" y="120073"/>
                </a:cubicBezTo>
                <a:cubicBezTo>
                  <a:pt x="102091" y="174018"/>
                  <a:pt x="124905" y="124476"/>
                  <a:pt x="83127" y="166254"/>
                </a:cubicBezTo>
                <a:cubicBezTo>
                  <a:pt x="21552" y="227829"/>
                  <a:pt x="110834" y="163178"/>
                  <a:pt x="36945" y="212436"/>
                </a:cubicBezTo>
                <a:cubicBezTo>
                  <a:pt x="33866" y="221672"/>
                  <a:pt x="32063" y="231437"/>
                  <a:pt x="27709" y="240145"/>
                </a:cubicBezTo>
                <a:cubicBezTo>
                  <a:pt x="22745" y="250074"/>
                  <a:pt x="11928" y="257085"/>
                  <a:pt x="9236" y="267854"/>
                </a:cubicBezTo>
                <a:cubicBezTo>
                  <a:pt x="2474" y="294901"/>
                  <a:pt x="3079" y="323273"/>
                  <a:pt x="0" y="350982"/>
                </a:cubicBezTo>
                <a:cubicBezTo>
                  <a:pt x="3079" y="378691"/>
                  <a:pt x="2474" y="407062"/>
                  <a:pt x="9236" y="434109"/>
                </a:cubicBezTo>
                <a:cubicBezTo>
                  <a:pt x="17944" y="468942"/>
                  <a:pt x="39365" y="462227"/>
                  <a:pt x="64654" y="480291"/>
                </a:cubicBezTo>
                <a:cubicBezTo>
                  <a:pt x="97939" y="504066"/>
                  <a:pt x="83427" y="510768"/>
                  <a:pt x="120072" y="526473"/>
                </a:cubicBezTo>
                <a:cubicBezTo>
                  <a:pt x="131740" y="531473"/>
                  <a:pt x="144703" y="532630"/>
                  <a:pt x="157018" y="535709"/>
                </a:cubicBezTo>
                <a:cubicBezTo>
                  <a:pt x="166254" y="541867"/>
                  <a:pt x="173651" y="553444"/>
                  <a:pt x="184727" y="554182"/>
                </a:cubicBezTo>
                <a:cubicBezTo>
                  <a:pt x="221718" y="556648"/>
                  <a:pt x="258744" y="549277"/>
                  <a:pt x="295563" y="544945"/>
                </a:cubicBezTo>
                <a:cubicBezTo>
                  <a:pt x="317714" y="542339"/>
                  <a:pt x="356011" y="532143"/>
                  <a:pt x="378690" y="526473"/>
                </a:cubicBezTo>
                <a:cubicBezTo>
                  <a:pt x="387927" y="520315"/>
                  <a:pt x="399465" y="516668"/>
                  <a:pt x="406400" y="508000"/>
                </a:cubicBezTo>
                <a:cubicBezTo>
                  <a:pt x="457389" y="444264"/>
                  <a:pt x="363931" y="514762"/>
                  <a:pt x="443345" y="461818"/>
                </a:cubicBezTo>
                <a:cubicBezTo>
                  <a:pt x="449503" y="452582"/>
                  <a:pt x="457310" y="444253"/>
                  <a:pt x="461818" y="434109"/>
                </a:cubicBezTo>
                <a:cubicBezTo>
                  <a:pt x="485132" y="381653"/>
                  <a:pt x="490759" y="323884"/>
                  <a:pt x="498763" y="267854"/>
                </a:cubicBezTo>
                <a:cubicBezTo>
                  <a:pt x="495684" y="221672"/>
                  <a:pt x="499567" y="174491"/>
                  <a:pt x="489527" y="129309"/>
                </a:cubicBezTo>
                <a:cubicBezTo>
                  <a:pt x="482891" y="99445"/>
                  <a:pt x="422271" y="88417"/>
                  <a:pt x="406400" y="83127"/>
                </a:cubicBezTo>
                <a:lnTo>
                  <a:pt x="378690" y="73891"/>
                </a:lnTo>
                <a:cubicBezTo>
                  <a:pt x="340708" y="16917"/>
                  <a:pt x="360893" y="22624"/>
                  <a:pt x="314036" y="9236"/>
                </a:cubicBezTo>
                <a:cubicBezTo>
                  <a:pt x="301830" y="5749"/>
                  <a:pt x="289405" y="3079"/>
                  <a:pt x="277090" y="0"/>
                </a:cubicBezTo>
                <a:cubicBezTo>
                  <a:pt x="235921" y="10292"/>
                  <a:pt x="233987" y="-3079"/>
                  <a:pt x="221672" y="9236"/>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685783">
              <a:defRPr/>
            </a:pPr>
            <a:endParaRPr lang="en-GB"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286735" name="Rectangle 4"/>
          <p:cNvSpPr>
            <a:spLocks noChangeArrowheads="1"/>
          </p:cNvSpPr>
          <p:nvPr/>
        </p:nvSpPr>
        <p:spPr bwMode="auto">
          <a:xfrm>
            <a:off x="3958830" y="2643189"/>
            <a:ext cx="548878" cy="141685"/>
          </a:xfrm>
          <a:prstGeom prst="rect">
            <a:avLst/>
          </a:prstGeom>
          <a:solidFill>
            <a:schemeClr val="bg1"/>
          </a:solidFill>
          <a:ln w="9525" algn="ctr">
            <a:solidFill>
              <a:schemeClr val="bg1"/>
            </a:solidFill>
            <a:round/>
            <a:headEnd/>
            <a:tailEnd/>
          </a:ln>
        </p:spPr>
        <p:txBody>
          <a:bodyPr/>
          <a:lstStyle/>
          <a:p>
            <a:pPr algn="ctr" defTabSz="685783" fontAlgn="base">
              <a:spcBef>
                <a:spcPct val="0"/>
              </a:spcBef>
              <a:spcAft>
                <a:spcPct val="0"/>
              </a:spcAft>
              <a:defRPr/>
            </a:pPr>
            <a:endParaRPr lang="en-GB" altLang="en-US"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7" name="Text Box 4"/>
          <p:cNvSpPr txBox="1">
            <a:spLocks noChangeArrowheads="1"/>
          </p:cNvSpPr>
          <p:nvPr/>
        </p:nvSpPr>
        <p:spPr bwMode="auto">
          <a:xfrm>
            <a:off x="765769" y="4692913"/>
            <a:ext cx="6504089" cy="396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414338">
              <a:lnSpc>
                <a:spcPct val="93000"/>
              </a:lnSpc>
              <a:spcAft>
                <a:spcPts val="800"/>
              </a:spcAft>
              <a:buClr>
                <a:srgbClr val="000000"/>
              </a:buClr>
              <a:buSzPct val="100000"/>
              <a:buFont typeface="Arial" panose="020B0604020202020204" pitchFamily="34" charset="0"/>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1pPr>
            <a:lvl2pPr marL="742950" indent="-285750" defTabSz="414338">
              <a:lnSpc>
                <a:spcPct val="93000"/>
              </a:lnSpc>
              <a:spcAft>
                <a:spcPts val="1038"/>
              </a:spcAft>
              <a:buClr>
                <a:srgbClr val="000000"/>
              </a:buClr>
              <a:buSzPct val="75000"/>
              <a:buFont typeface="Symbol" panose="05050102010706020507" pitchFamily="18" charset="2"/>
              <a:buChar cha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marL="1143000" indent="-228600" defTabSz="414338">
              <a:lnSpc>
                <a:spcPct val="93000"/>
              </a:lnSpc>
              <a:spcAft>
                <a:spcPts val="775"/>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200">
                <a:solidFill>
                  <a:srgbClr val="000000"/>
                </a:solidFill>
                <a:latin typeface="Times New Roman" panose="02020603050405020304" pitchFamily="18" charset="0"/>
                <a:ea typeface="msgothic"/>
                <a:cs typeface="msgothic"/>
              </a:defRPr>
            </a:lvl3pPr>
            <a:lvl4pPr marL="1600200" indent="-228600" defTabSz="414338">
              <a:lnSpc>
                <a:spcPct val="93000"/>
              </a:lnSpc>
              <a:spcAft>
                <a:spcPts val="525"/>
              </a:spcAft>
              <a:buClr>
                <a:srgbClr val="000000"/>
              </a:buClr>
              <a:buSzPct val="75000"/>
              <a:buFont typeface="Symbol" panose="05050102010706020507" pitchFamily="18"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4pPr>
            <a:lvl5pPr marL="2057400" indent="-228600" defTabSz="414338">
              <a:lnSpc>
                <a:spcPct val="93000"/>
              </a:lnSpc>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5pPr>
            <a:lvl6pPr marL="25146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6pPr>
            <a:lvl7pPr marL="29718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7pPr>
            <a:lvl8pPr marL="34290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8pPr>
            <a:lvl9pPr marL="38862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9pPr>
          </a:lstStyle>
          <a:p>
            <a:pPr defTabSz="310746">
              <a:spcAft>
                <a:spcPct val="0"/>
              </a:spcAft>
              <a:buSzPct val="45000"/>
              <a:buNone/>
              <a:tabLst>
                <a:tab pos="542912" algn="l"/>
                <a:tab pos="1085823" algn="l"/>
                <a:tab pos="1628735" algn="l"/>
                <a:tab pos="2171646" algn="l"/>
                <a:tab pos="2714558" algn="l"/>
              </a:tabLst>
              <a:defRPr/>
            </a:pPr>
            <a:r>
              <a:rPr lang="en-GB" altLang="en-US" sz="900" kern="0" dirty="0">
                <a:solidFill>
                  <a:srgbClr val="595959"/>
                </a:solidFill>
                <a:latin typeface="Arial" panose="020B0604020202020204" pitchFamily="34" charset="0"/>
              </a:rPr>
              <a:t>NIH. News Headlines: </a:t>
            </a:r>
            <a:r>
              <a:rPr lang="en-GB" altLang="en-US" sz="900" kern="0" dirty="0">
                <a:solidFill>
                  <a:srgbClr val="595959"/>
                </a:solidFill>
                <a:latin typeface="Arial" panose="020B0604020202020204" pitchFamily="34" charset="0"/>
                <a:hlinkClick r:id="rId3"/>
              </a:rPr>
              <a:t>https://</a:t>
            </a:r>
            <a:r>
              <a:rPr lang="en-GB" altLang="en-US" sz="900" kern="0" dirty="0" err="1">
                <a:solidFill>
                  <a:srgbClr val="595959"/>
                </a:solidFill>
                <a:latin typeface="Arial" panose="020B0604020202020204" pitchFamily="34" charset="0"/>
                <a:hlinkClick r:id="rId3"/>
              </a:rPr>
              <a:t>ccr.cancer.gov</a:t>
            </a:r>
            <a:r>
              <a:rPr lang="en-GB" altLang="en-US" sz="900" kern="0" dirty="0">
                <a:solidFill>
                  <a:srgbClr val="595959"/>
                </a:solidFill>
                <a:latin typeface="Arial" panose="020B0604020202020204" pitchFamily="34" charset="0"/>
                <a:hlinkClick r:id="rId3"/>
              </a:rPr>
              <a:t>/news/article/investigators-lead-first-human-trials-of-new-immunotherapy-drug</a:t>
            </a:r>
            <a:r>
              <a:rPr lang="en-GB" altLang="en-US" sz="900" kern="0" dirty="0">
                <a:solidFill>
                  <a:srgbClr val="595959"/>
                </a:solidFill>
                <a:latin typeface="Arial" panose="020B0604020202020204" pitchFamily="34" charset="0"/>
              </a:rPr>
              <a:t> (accessed August 2017)</a:t>
            </a:r>
          </a:p>
        </p:txBody>
      </p:sp>
    </p:spTree>
    <p:extLst>
      <p:ext uri="{BB962C8B-B14F-4D97-AF65-F5344CB8AC3E}">
        <p14:creationId xmlns:p14="http://schemas.microsoft.com/office/powerpoint/2010/main" val="17082325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xit" presetSubtype="0" fill="hold" nodeType="clickEffect">
                                  <p:stCondLst>
                                    <p:cond delay="0"/>
                                  </p:stCondLst>
                                  <p:childTnLst>
                                    <p:set>
                                      <p:cBhvr>
                                        <p:cTn id="35" dur="1" fill="hold">
                                          <p:stCondLst>
                                            <p:cond delay="0"/>
                                          </p:stCondLst>
                                        </p:cTn>
                                        <p:tgtEl>
                                          <p:spTgt spid="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195" t="23636" r="5033" b="23377"/>
          <a:stretch/>
        </p:blipFill>
        <p:spPr bwMode="auto">
          <a:xfrm>
            <a:off x="1376697" y="914401"/>
            <a:ext cx="6515100" cy="32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20821"/>
            <a:ext cx="8951489" cy="830997"/>
          </a:xfrm>
          <a:prstGeom prst="rect">
            <a:avLst/>
          </a:prstGeom>
          <a:noFill/>
        </p:spPr>
        <p:txBody>
          <a:bodyPr wrap="none" rtlCol="0">
            <a:spAutoFit/>
          </a:bodyPr>
          <a:lstStyle/>
          <a:p>
            <a:pPr eaLnBrk="0" fontAlgn="base" hangingPunct="0">
              <a:spcBef>
                <a:spcPct val="0"/>
              </a:spcBef>
              <a:spcAft>
                <a:spcPct val="0"/>
              </a:spcAft>
              <a:defRPr/>
            </a:pPr>
            <a:r>
              <a:rPr lang="en-US" sz="2400" dirty="0">
                <a:solidFill>
                  <a:srgbClr val="005493"/>
                </a:solidFill>
                <a:latin typeface="Arial" panose="020B0604020202020204" pitchFamily="34" charset="0"/>
                <a:ea typeface="ＭＳ Ｐゴシック" pitchFamily="34" charset="-128"/>
                <a:cs typeface="Arial" panose="020B0604020202020204" pitchFamily="34" charset="0"/>
              </a:rPr>
              <a:t>Co-localization of inflammatory response and PDL1 expression: </a:t>
            </a:r>
          </a:p>
          <a:p>
            <a:pPr eaLnBrk="0" fontAlgn="base" hangingPunct="0">
              <a:spcBef>
                <a:spcPct val="0"/>
              </a:spcBef>
              <a:spcAft>
                <a:spcPct val="0"/>
              </a:spcAft>
              <a:defRPr/>
            </a:pPr>
            <a:r>
              <a:rPr lang="en-US" sz="2400" dirty="0">
                <a:solidFill>
                  <a:srgbClr val="005493"/>
                </a:solidFill>
                <a:latin typeface="Arial" panose="020B0604020202020204" pitchFamily="34" charset="0"/>
                <a:ea typeface="ＭＳ Ｐゴシック" pitchFamily="34" charset="-128"/>
                <a:cs typeface="Arial" panose="020B0604020202020204" pitchFamily="34" charset="0"/>
              </a:rPr>
              <a:t>TILs are being blocked at tumor s</a:t>
            </a:r>
            <a:r>
              <a:rPr lang="en-US" sz="2400" dirty="0" err="1">
                <a:solidFill>
                  <a:srgbClr val="005493"/>
                </a:solidFill>
                <a:latin typeface="Arial" panose="020B0604020202020204" pitchFamily="34" charset="0"/>
                <a:ea typeface="ＭＳ Ｐゴシック" pitchFamily="34" charset="-128"/>
                <a:cs typeface="Arial" panose="020B0604020202020204" pitchFamily="34" charset="0"/>
              </a:rPr>
              <a:t>ite</a:t>
            </a:r>
            <a:r>
              <a:rPr lang="en-US" sz="2400" dirty="0">
                <a:solidFill>
                  <a:srgbClr val="005493"/>
                </a:solidFill>
                <a:latin typeface="Arial" panose="020B0604020202020204" pitchFamily="34" charset="0"/>
                <a:ea typeface="ＭＳ Ｐゴシック" pitchFamily="34" charset="-128"/>
                <a:cs typeface="Arial" panose="020B0604020202020204" pitchFamily="34" charset="0"/>
              </a:rPr>
              <a:t> (Enable)</a:t>
            </a:r>
          </a:p>
        </p:txBody>
      </p:sp>
      <p:sp>
        <p:nvSpPr>
          <p:cNvPr id="3" name="TextBox 2"/>
          <p:cNvSpPr txBox="1"/>
          <p:nvPr/>
        </p:nvSpPr>
        <p:spPr>
          <a:xfrm>
            <a:off x="5143501" y="4800600"/>
            <a:ext cx="2711063" cy="300082"/>
          </a:xfrm>
          <a:prstGeom prst="rect">
            <a:avLst/>
          </a:prstGeom>
          <a:noFill/>
        </p:spPr>
        <p:txBody>
          <a:bodyPr wrap="none" rtlCol="0">
            <a:spAutoFit/>
          </a:bodyPr>
          <a:lstStyle/>
          <a:p>
            <a:pPr eaLnBrk="0" fontAlgn="base" hangingPunct="0">
              <a:spcBef>
                <a:spcPct val="0"/>
              </a:spcBef>
              <a:spcAft>
                <a:spcPct val="0"/>
              </a:spcAft>
              <a:defRPr/>
            </a:pPr>
            <a:r>
              <a:rPr lang="en-US" dirty="0">
                <a:solidFill>
                  <a:srgbClr val="000000"/>
                </a:solidFill>
                <a:latin typeface="Arial" panose="020B0604020202020204" pitchFamily="34" charset="0"/>
                <a:ea typeface="ＭＳ Ｐゴシック" pitchFamily="34" charset="-128"/>
                <a:cs typeface="Arial" panose="020B0604020202020204" pitchFamily="34" charset="0"/>
              </a:rPr>
              <a:t>Taube et al., </a:t>
            </a:r>
            <a:r>
              <a:rPr lang="en-US" i="1" dirty="0" err="1">
                <a:solidFill>
                  <a:srgbClr val="000000"/>
                </a:solidFill>
                <a:latin typeface="Arial" panose="020B0604020202020204" pitchFamily="34" charset="0"/>
                <a:ea typeface="ＭＳ Ｐゴシック" pitchFamily="34" charset="-128"/>
                <a:cs typeface="Arial" panose="020B0604020202020204" pitchFamily="34" charset="0"/>
              </a:rPr>
              <a:t>Sci</a:t>
            </a:r>
            <a:r>
              <a:rPr lang="en-US" i="1" dirty="0">
                <a:solidFill>
                  <a:srgbClr val="000000"/>
                </a:solidFill>
                <a:latin typeface="Arial" panose="020B0604020202020204" pitchFamily="34" charset="0"/>
                <a:ea typeface="ＭＳ Ｐゴシック" pitchFamily="34" charset="-128"/>
                <a:cs typeface="Arial" panose="020B0604020202020204" pitchFamily="34" charset="0"/>
              </a:rPr>
              <a:t> Trans Med </a:t>
            </a:r>
            <a:r>
              <a:rPr lang="en-US" dirty="0">
                <a:solidFill>
                  <a:srgbClr val="000000"/>
                </a:solidFill>
                <a:latin typeface="Arial" panose="020B0604020202020204" pitchFamily="34" charset="0"/>
                <a:ea typeface="ＭＳ Ｐゴシック" pitchFamily="34" charset="-128"/>
                <a:cs typeface="Arial" panose="020B0604020202020204" pitchFamily="34" charset="0"/>
              </a:rPr>
              <a:t>2012</a:t>
            </a:r>
          </a:p>
        </p:txBody>
      </p:sp>
      <p:sp>
        <p:nvSpPr>
          <p:cNvPr id="4" name="TextBox 3"/>
          <p:cNvSpPr txBox="1"/>
          <p:nvPr/>
        </p:nvSpPr>
        <p:spPr>
          <a:xfrm>
            <a:off x="1428750" y="4229100"/>
            <a:ext cx="3857146" cy="323165"/>
          </a:xfrm>
          <a:prstGeom prst="rect">
            <a:avLst/>
          </a:prstGeom>
          <a:noFill/>
        </p:spPr>
        <p:txBody>
          <a:bodyPr wrap="none" rtlCol="0">
            <a:spAutoFit/>
          </a:bodyPr>
          <a:lstStyle/>
          <a:p>
            <a:pPr eaLnBrk="0" fontAlgn="base" hangingPunct="0">
              <a:spcBef>
                <a:spcPct val="0"/>
              </a:spcBef>
              <a:spcAft>
                <a:spcPct val="0"/>
              </a:spcAft>
              <a:defRPr/>
            </a:pPr>
            <a:r>
              <a:rPr lang="en-US" sz="1500" dirty="0">
                <a:solidFill>
                  <a:srgbClr val="000000"/>
                </a:solidFill>
                <a:latin typeface="Arial" panose="020B0604020202020204" pitchFamily="34" charset="0"/>
                <a:ea typeface="ＭＳ Ｐゴシック" pitchFamily="34" charset="-128"/>
                <a:cs typeface="Arial" panose="020B0604020202020204" pitchFamily="34" charset="0"/>
              </a:rPr>
              <a:t>IFN-</a:t>
            </a:r>
            <a:r>
              <a:rPr lang="el-GR" sz="1500" dirty="0">
                <a:solidFill>
                  <a:srgbClr val="000000"/>
                </a:solidFill>
                <a:latin typeface="Arial" panose="020B0604020202020204" pitchFamily="34" charset="0"/>
                <a:ea typeface="ＭＳ Ｐゴシック" pitchFamily="34" charset="-128"/>
                <a:cs typeface="Arial" panose="020B0604020202020204" pitchFamily="34" charset="0"/>
              </a:rPr>
              <a:t>γ</a:t>
            </a:r>
            <a:r>
              <a:rPr lang="en-US" sz="1500" dirty="0">
                <a:solidFill>
                  <a:srgbClr val="000000"/>
                </a:solidFill>
                <a:latin typeface="Arial" panose="020B0604020202020204" pitchFamily="34" charset="0"/>
                <a:ea typeface="ＭＳ Ｐゴシック" pitchFamily="34" charset="-128"/>
                <a:cs typeface="Arial" panose="020B0604020202020204" pitchFamily="34" charset="0"/>
              </a:rPr>
              <a:t> upregulates PDL1 expression in vitro</a:t>
            </a:r>
          </a:p>
        </p:txBody>
      </p:sp>
    </p:spTree>
    <p:extLst>
      <p:ext uri="{BB962C8B-B14F-4D97-AF65-F5344CB8AC3E}">
        <p14:creationId xmlns:p14="http://schemas.microsoft.com/office/powerpoint/2010/main" val="2873096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793766" y="0"/>
            <a:ext cx="2350235" cy="171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hangingPunct="0"/>
            <a:endParaRPr lang="en-GB" sz="2400" dirty="0">
              <a:solidFill>
                <a:prstClr val="white"/>
              </a:solidFill>
              <a:latin typeface="Arial"/>
            </a:endParaRPr>
          </a:p>
        </p:txBody>
      </p:sp>
      <p:pic>
        <p:nvPicPr>
          <p:cNvPr id="5" name="Picture 4"/>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6644401" y="1897036"/>
            <a:ext cx="1935547" cy="1028700"/>
          </a:xfrm>
          <a:prstGeom prst="rect">
            <a:avLst/>
          </a:prstGeom>
        </p:spPr>
      </p:pic>
      <p:sp>
        <p:nvSpPr>
          <p:cNvPr id="6" name="TextBox 5"/>
          <p:cNvSpPr txBox="1"/>
          <p:nvPr/>
        </p:nvSpPr>
        <p:spPr>
          <a:xfrm>
            <a:off x="6811315" y="2935091"/>
            <a:ext cx="2057400" cy="338554"/>
          </a:xfrm>
          <a:prstGeom prst="rect">
            <a:avLst/>
          </a:prstGeom>
          <a:noFill/>
        </p:spPr>
        <p:txBody>
          <a:bodyPr wrap="square" rtlCol="0">
            <a:spAutoFit/>
          </a:bodyPr>
          <a:lstStyle/>
          <a:p>
            <a:pPr defTabSz="514350"/>
            <a:r>
              <a:rPr lang="en-GB" sz="800" b="1" dirty="0" err="1">
                <a:solidFill>
                  <a:srgbClr val="595959"/>
                </a:solidFill>
                <a:latin typeface="Arial" panose="020B0604020202020204" pitchFamily="34" charset="0"/>
                <a:ea typeface="ＭＳ Ｐゴシック" pitchFamily="34" charset="-128"/>
              </a:rPr>
              <a:t>Urothelial</a:t>
            </a:r>
            <a:r>
              <a:rPr lang="en-GB" sz="800" b="1" dirty="0">
                <a:solidFill>
                  <a:srgbClr val="595959"/>
                </a:solidFill>
                <a:latin typeface="Arial" panose="020B0604020202020204" pitchFamily="34" charset="0"/>
                <a:ea typeface="ＭＳ Ｐゴシック" pitchFamily="34" charset="-128"/>
              </a:rPr>
              <a:t>: </a:t>
            </a:r>
            <a:r>
              <a:rPr lang="en-GB" sz="800" b="1" dirty="0" err="1">
                <a:solidFill>
                  <a:srgbClr val="595959"/>
                </a:solidFill>
                <a:latin typeface="Arial" panose="020B0604020202020204" pitchFamily="34" charset="0"/>
                <a:ea typeface="ＭＳ Ｐゴシック" pitchFamily="34" charset="-128"/>
              </a:rPr>
              <a:t>avelumab</a:t>
            </a:r>
            <a:r>
              <a:rPr lang="en-GB" sz="800" dirty="0">
                <a:solidFill>
                  <a:srgbClr val="595959"/>
                </a:solidFill>
                <a:latin typeface="Arial" panose="020B0604020202020204" pitchFamily="34" charset="0"/>
                <a:ea typeface="ＭＳ Ｐゴシック" pitchFamily="34" charset="-128"/>
              </a:rPr>
              <a:t> </a:t>
            </a:r>
          </a:p>
          <a:p>
            <a:pPr defTabSz="514350"/>
            <a:r>
              <a:rPr lang="en-GB" sz="800" dirty="0" err="1">
                <a:solidFill>
                  <a:prstClr val="white">
                    <a:lumMod val="50000"/>
                  </a:prstClr>
                </a:solidFill>
                <a:latin typeface="Arial" panose="020B0604020202020204" pitchFamily="34" charset="0"/>
                <a:ea typeface="ＭＳ Ｐゴシック" pitchFamily="34" charset="-128"/>
              </a:rPr>
              <a:t>Apolo</a:t>
            </a:r>
            <a:r>
              <a:rPr lang="en-GB" sz="800" dirty="0">
                <a:solidFill>
                  <a:prstClr val="white">
                    <a:lumMod val="50000"/>
                  </a:prstClr>
                </a:solidFill>
                <a:latin typeface="Arial" panose="020B0604020202020204" pitchFamily="34" charset="0"/>
                <a:ea typeface="ＭＳ Ｐゴシック" pitchFamily="34" charset="-128"/>
              </a:rPr>
              <a:t> AB et al. J </a:t>
            </a:r>
            <a:r>
              <a:rPr lang="en-GB" sz="800" dirty="0" err="1">
                <a:solidFill>
                  <a:prstClr val="white">
                    <a:lumMod val="50000"/>
                  </a:prstClr>
                </a:solidFill>
                <a:latin typeface="Arial" panose="020B0604020202020204" pitchFamily="34" charset="0"/>
                <a:ea typeface="ＭＳ Ｐゴシック" pitchFamily="34" charset="-128"/>
              </a:rPr>
              <a:t>Clin</a:t>
            </a:r>
            <a:r>
              <a:rPr lang="en-GB" sz="800" dirty="0">
                <a:solidFill>
                  <a:prstClr val="white">
                    <a:lumMod val="50000"/>
                  </a:prstClr>
                </a:solidFill>
                <a:latin typeface="Arial" panose="020B0604020202020204" pitchFamily="34" charset="0"/>
                <a:ea typeface="ＭＳ Ｐゴシック" pitchFamily="34" charset="-128"/>
              </a:rPr>
              <a:t> </a:t>
            </a:r>
            <a:r>
              <a:rPr lang="en-GB" sz="800" dirty="0" err="1">
                <a:solidFill>
                  <a:prstClr val="white">
                    <a:lumMod val="50000"/>
                  </a:prstClr>
                </a:solidFill>
                <a:latin typeface="Arial" panose="020B0604020202020204" pitchFamily="34" charset="0"/>
                <a:ea typeface="ＭＳ Ｐゴシック" pitchFamily="34" charset="-128"/>
              </a:rPr>
              <a:t>Oncol</a:t>
            </a:r>
            <a:r>
              <a:rPr lang="en-GB" sz="800" dirty="0">
                <a:solidFill>
                  <a:prstClr val="white">
                    <a:lumMod val="50000"/>
                  </a:prstClr>
                </a:solidFill>
                <a:latin typeface="Arial" panose="020B0604020202020204" pitchFamily="34" charset="0"/>
                <a:ea typeface="ＭＳ Ｐゴシック" pitchFamily="34" charset="-128"/>
              </a:rPr>
              <a:t> 2017</a:t>
            </a:r>
          </a:p>
        </p:txBody>
      </p:sp>
      <p:pic>
        <p:nvPicPr>
          <p:cNvPr id="9" name="Picture 8"/>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6697300" y="3380029"/>
            <a:ext cx="1909431" cy="1085431"/>
          </a:xfrm>
          <a:prstGeom prst="rect">
            <a:avLst/>
          </a:prstGeom>
        </p:spPr>
      </p:pic>
      <p:sp>
        <p:nvSpPr>
          <p:cNvPr id="10" name="TextBox 9"/>
          <p:cNvSpPr txBox="1"/>
          <p:nvPr/>
        </p:nvSpPr>
        <p:spPr>
          <a:xfrm>
            <a:off x="6811315" y="4464537"/>
            <a:ext cx="2076972" cy="338554"/>
          </a:xfrm>
          <a:prstGeom prst="rect">
            <a:avLst/>
          </a:prstGeom>
          <a:noFill/>
        </p:spPr>
        <p:txBody>
          <a:bodyPr wrap="square" rtlCol="0">
            <a:spAutoFit/>
          </a:bodyPr>
          <a:lstStyle/>
          <a:p>
            <a:pPr defTabSz="514350"/>
            <a:r>
              <a:rPr lang="en-GB" sz="800" b="1" dirty="0" err="1">
                <a:solidFill>
                  <a:srgbClr val="595959"/>
                </a:solidFill>
                <a:latin typeface="Arial" panose="020B0604020202020204" pitchFamily="34" charset="0"/>
                <a:ea typeface="ＭＳ Ｐゴシック" pitchFamily="34" charset="-128"/>
              </a:rPr>
              <a:t>Urothelial</a:t>
            </a:r>
            <a:r>
              <a:rPr lang="en-GB" sz="800" b="1" dirty="0">
                <a:solidFill>
                  <a:srgbClr val="595959"/>
                </a:solidFill>
                <a:latin typeface="Arial" panose="020B0604020202020204" pitchFamily="34" charset="0"/>
                <a:ea typeface="ＭＳ Ｐゴシック" pitchFamily="34" charset="-128"/>
              </a:rPr>
              <a:t>: </a:t>
            </a:r>
            <a:r>
              <a:rPr lang="en-GB" sz="800" b="1" dirty="0" err="1">
                <a:solidFill>
                  <a:srgbClr val="595959"/>
                </a:solidFill>
                <a:latin typeface="Arial" panose="020B0604020202020204" pitchFamily="34" charset="0"/>
                <a:ea typeface="ＭＳ Ｐゴシック" pitchFamily="34" charset="-128"/>
              </a:rPr>
              <a:t>pembrolizumab</a:t>
            </a:r>
            <a:r>
              <a:rPr lang="en-GB" sz="800" dirty="0">
                <a:solidFill>
                  <a:srgbClr val="595959"/>
                </a:solidFill>
                <a:latin typeface="Arial" panose="020B0604020202020204" pitchFamily="34" charset="0"/>
                <a:ea typeface="ＭＳ Ｐゴシック" pitchFamily="34" charset="-128"/>
              </a:rPr>
              <a:t> </a:t>
            </a:r>
          </a:p>
          <a:p>
            <a:pPr defTabSz="514350"/>
            <a:r>
              <a:rPr lang="en-GB" sz="800" dirty="0" err="1">
                <a:solidFill>
                  <a:prstClr val="white">
                    <a:lumMod val="50000"/>
                  </a:prstClr>
                </a:solidFill>
                <a:latin typeface="Arial" panose="020B0604020202020204" pitchFamily="34" charset="0"/>
                <a:ea typeface="ＭＳ Ｐゴシック" pitchFamily="34" charset="-128"/>
              </a:rPr>
              <a:t>Plimack</a:t>
            </a:r>
            <a:r>
              <a:rPr lang="en-GB" sz="800" dirty="0">
                <a:solidFill>
                  <a:prstClr val="white">
                    <a:lumMod val="50000"/>
                  </a:prstClr>
                </a:solidFill>
                <a:latin typeface="Arial" panose="020B0604020202020204" pitchFamily="34" charset="0"/>
                <a:ea typeface="ＭＳ Ｐゴシック" pitchFamily="34" charset="-128"/>
              </a:rPr>
              <a:t> ER P et al. Lancet </a:t>
            </a:r>
            <a:r>
              <a:rPr lang="en-GB" sz="800" dirty="0" err="1">
                <a:solidFill>
                  <a:prstClr val="white">
                    <a:lumMod val="50000"/>
                  </a:prstClr>
                </a:solidFill>
                <a:latin typeface="Arial" panose="020B0604020202020204" pitchFamily="34" charset="0"/>
                <a:ea typeface="ＭＳ Ｐゴシック" pitchFamily="34" charset="-128"/>
              </a:rPr>
              <a:t>Oncol</a:t>
            </a:r>
            <a:r>
              <a:rPr lang="en-GB" sz="800" dirty="0">
                <a:solidFill>
                  <a:prstClr val="white">
                    <a:lumMod val="50000"/>
                  </a:prstClr>
                </a:solidFill>
                <a:latin typeface="Arial" panose="020B0604020202020204" pitchFamily="34" charset="0"/>
                <a:ea typeface="ＭＳ Ｐゴシック" pitchFamily="34" charset="-128"/>
              </a:rPr>
              <a:t> 2017</a:t>
            </a:r>
          </a:p>
        </p:txBody>
      </p:sp>
      <p:sp>
        <p:nvSpPr>
          <p:cNvPr id="13" name="TextBox 12"/>
          <p:cNvSpPr txBox="1"/>
          <p:nvPr/>
        </p:nvSpPr>
        <p:spPr>
          <a:xfrm>
            <a:off x="4088428" y="4464537"/>
            <a:ext cx="1998063" cy="338554"/>
          </a:xfrm>
          <a:prstGeom prst="rect">
            <a:avLst/>
          </a:prstGeom>
          <a:noFill/>
        </p:spPr>
        <p:txBody>
          <a:bodyPr wrap="square" rtlCol="0">
            <a:spAutoFit/>
          </a:bodyPr>
          <a:lstStyle/>
          <a:p>
            <a:pPr defTabSz="514350"/>
            <a:r>
              <a:rPr lang="en-GB" sz="800" b="1" dirty="0" err="1">
                <a:solidFill>
                  <a:srgbClr val="595959"/>
                </a:solidFill>
                <a:latin typeface="Arial" panose="020B0604020202020204" pitchFamily="34" charset="0"/>
                <a:ea typeface="ＭＳ Ｐゴシック" pitchFamily="34" charset="-128"/>
              </a:rPr>
              <a:t>HNSCC</a:t>
            </a:r>
            <a:r>
              <a:rPr lang="en-GB" sz="800" b="1" dirty="0">
                <a:solidFill>
                  <a:srgbClr val="595959"/>
                </a:solidFill>
                <a:latin typeface="Arial" panose="020B0604020202020204" pitchFamily="34" charset="0"/>
                <a:ea typeface="ＭＳ Ｐゴシック" pitchFamily="34" charset="-128"/>
              </a:rPr>
              <a:t>: </a:t>
            </a:r>
            <a:r>
              <a:rPr lang="en-GB" sz="800" b="1" dirty="0" err="1">
                <a:solidFill>
                  <a:srgbClr val="595959"/>
                </a:solidFill>
                <a:latin typeface="Arial" panose="020B0604020202020204" pitchFamily="34" charset="0"/>
                <a:ea typeface="ＭＳ Ｐゴシック" pitchFamily="34" charset="-128"/>
              </a:rPr>
              <a:t>pembrolizumab</a:t>
            </a:r>
            <a:endParaRPr lang="en-GB" sz="800" dirty="0">
              <a:solidFill>
                <a:srgbClr val="595959"/>
              </a:solidFill>
              <a:latin typeface="Arial" panose="020B0604020202020204" pitchFamily="34" charset="0"/>
              <a:ea typeface="ＭＳ Ｐゴシック" pitchFamily="34" charset="-128"/>
            </a:endParaRPr>
          </a:p>
          <a:p>
            <a:pPr defTabSz="514350"/>
            <a:r>
              <a:rPr lang="en-GB" sz="800" dirty="0" err="1">
                <a:solidFill>
                  <a:prstClr val="white">
                    <a:lumMod val="50000"/>
                  </a:prstClr>
                </a:solidFill>
                <a:latin typeface="Arial" panose="020B0604020202020204" pitchFamily="34" charset="0"/>
                <a:ea typeface="ＭＳ Ｐゴシック" pitchFamily="34" charset="-128"/>
              </a:rPr>
              <a:t>Seiwert</a:t>
            </a:r>
            <a:r>
              <a:rPr lang="en-GB" sz="800" dirty="0">
                <a:solidFill>
                  <a:prstClr val="white">
                    <a:lumMod val="50000"/>
                  </a:prstClr>
                </a:solidFill>
                <a:latin typeface="Arial" panose="020B0604020202020204" pitchFamily="34" charset="0"/>
                <a:ea typeface="ＭＳ Ｐゴシック" pitchFamily="34" charset="-128"/>
              </a:rPr>
              <a:t> TY et al. Lancet </a:t>
            </a:r>
            <a:r>
              <a:rPr lang="en-GB" sz="800" dirty="0" err="1">
                <a:solidFill>
                  <a:prstClr val="white">
                    <a:lumMod val="50000"/>
                  </a:prstClr>
                </a:solidFill>
                <a:latin typeface="Arial" panose="020B0604020202020204" pitchFamily="34" charset="0"/>
                <a:ea typeface="ＭＳ Ｐゴシック" pitchFamily="34" charset="-128"/>
              </a:rPr>
              <a:t>Oncol</a:t>
            </a:r>
            <a:r>
              <a:rPr lang="en-GB" sz="800" dirty="0">
                <a:solidFill>
                  <a:prstClr val="white">
                    <a:lumMod val="50000"/>
                  </a:prstClr>
                </a:solidFill>
                <a:latin typeface="Arial" panose="020B0604020202020204" pitchFamily="34" charset="0"/>
                <a:ea typeface="ＭＳ Ｐゴシック" pitchFamily="34" charset="-128"/>
              </a:rPr>
              <a:t> 2016</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1212" y="3415321"/>
            <a:ext cx="1936928" cy="1028700"/>
          </a:xfrm>
          <a:prstGeom prst="rect">
            <a:avLst/>
          </a:prstGeom>
        </p:spPr>
      </p:pic>
      <p:grpSp>
        <p:nvGrpSpPr>
          <p:cNvPr id="16" name="Group 15"/>
          <p:cNvGrpSpPr/>
          <p:nvPr/>
        </p:nvGrpSpPr>
        <p:grpSpPr>
          <a:xfrm>
            <a:off x="3925905" y="1793567"/>
            <a:ext cx="1910157" cy="1154241"/>
            <a:chOff x="1305230" y="2071187"/>
            <a:chExt cx="4800600" cy="2947916"/>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305230" y="2071187"/>
              <a:ext cx="4800600" cy="2470574"/>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305230" y="4541761"/>
              <a:ext cx="4800600" cy="477342"/>
            </a:xfrm>
            <a:prstGeom prst="rect">
              <a:avLst/>
            </a:prstGeom>
          </p:spPr>
        </p:pic>
      </p:grpSp>
      <p:sp>
        <p:nvSpPr>
          <p:cNvPr id="19" name="TextBox 18"/>
          <p:cNvSpPr txBox="1"/>
          <p:nvPr/>
        </p:nvSpPr>
        <p:spPr>
          <a:xfrm>
            <a:off x="4088427" y="2935091"/>
            <a:ext cx="2057400" cy="338554"/>
          </a:xfrm>
          <a:prstGeom prst="rect">
            <a:avLst/>
          </a:prstGeom>
          <a:noFill/>
        </p:spPr>
        <p:txBody>
          <a:bodyPr wrap="square" rtlCol="0">
            <a:spAutoFit/>
          </a:bodyPr>
          <a:lstStyle/>
          <a:p>
            <a:pPr defTabSz="514350"/>
            <a:r>
              <a:rPr lang="en-GB" sz="800" b="1" dirty="0">
                <a:solidFill>
                  <a:srgbClr val="595959"/>
                </a:solidFill>
                <a:latin typeface="Arial" panose="020B0604020202020204" pitchFamily="34" charset="0"/>
                <a:ea typeface="ＭＳ Ｐゴシック" pitchFamily="34" charset="-128"/>
              </a:rPr>
              <a:t>NSCLC (squamous only): </a:t>
            </a:r>
            <a:r>
              <a:rPr lang="en-GB" sz="800" b="1" dirty="0" err="1">
                <a:solidFill>
                  <a:srgbClr val="595959"/>
                </a:solidFill>
                <a:latin typeface="Arial" panose="020B0604020202020204" pitchFamily="34" charset="0"/>
                <a:ea typeface="ＭＳ Ｐゴシック" pitchFamily="34" charset="-128"/>
              </a:rPr>
              <a:t>nivolumab</a:t>
            </a:r>
            <a:r>
              <a:rPr lang="en-GB" sz="800" b="1" dirty="0">
                <a:solidFill>
                  <a:srgbClr val="595959"/>
                </a:solidFill>
                <a:latin typeface="Arial" panose="020B0604020202020204" pitchFamily="34" charset="0"/>
                <a:ea typeface="ＭＳ Ｐゴシック" pitchFamily="34" charset="-128"/>
              </a:rPr>
              <a:t> </a:t>
            </a:r>
          </a:p>
          <a:p>
            <a:pPr defTabSz="514350"/>
            <a:r>
              <a:rPr lang="en-GB" sz="800" dirty="0">
                <a:solidFill>
                  <a:prstClr val="white">
                    <a:lumMod val="50000"/>
                  </a:prstClr>
                </a:solidFill>
                <a:latin typeface="Arial" panose="020B0604020202020204" pitchFamily="34" charset="0"/>
                <a:ea typeface="ＭＳ Ｐゴシック" pitchFamily="34" charset="-128"/>
              </a:rPr>
              <a:t>Rizvi NA et al. Lancet </a:t>
            </a:r>
            <a:r>
              <a:rPr lang="en-GB" sz="800" dirty="0" err="1">
                <a:solidFill>
                  <a:prstClr val="white">
                    <a:lumMod val="50000"/>
                  </a:prstClr>
                </a:solidFill>
                <a:latin typeface="Arial" panose="020B0604020202020204" pitchFamily="34" charset="0"/>
                <a:ea typeface="ＭＳ Ｐゴシック" pitchFamily="34" charset="-128"/>
              </a:rPr>
              <a:t>Oncol</a:t>
            </a:r>
            <a:r>
              <a:rPr lang="en-GB" sz="800" dirty="0">
                <a:solidFill>
                  <a:prstClr val="white">
                    <a:lumMod val="50000"/>
                  </a:prstClr>
                </a:solidFill>
                <a:latin typeface="Arial" panose="020B0604020202020204" pitchFamily="34" charset="0"/>
                <a:ea typeface="ＭＳ Ｐゴシック" pitchFamily="34" charset="-128"/>
              </a:rPr>
              <a:t> 2015</a:t>
            </a:r>
          </a:p>
        </p:txBody>
      </p:sp>
      <p:grpSp>
        <p:nvGrpSpPr>
          <p:cNvPr id="25" name="Group 24"/>
          <p:cNvGrpSpPr/>
          <p:nvPr/>
        </p:nvGrpSpPr>
        <p:grpSpPr>
          <a:xfrm>
            <a:off x="1157803" y="3378155"/>
            <a:ext cx="2024583" cy="1161078"/>
            <a:chOff x="698822" y="2276645"/>
            <a:chExt cx="3623087" cy="1828800"/>
          </a:xfrm>
        </p:grpSpPr>
        <p:grpSp>
          <p:nvGrpSpPr>
            <p:cNvPr id="27" name="Group 26"/>
            <p:cNvGrpSpPr/>
            <p:nvPr/>
          </p:nvGrpSpPr>
          <p:grpSpPr>
            <a:xfrm>
              <a:off x="698822" y="2276645"/>
              <a:ext cx="3623087" cy="1828800"/>
              <a:chOff x="1039674" y="2166109"/>
              <a:chExt cx="4010025" cy="2486025"/>
            </a:xfrm>
          </p:grpSpPr>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9674" y="2166109"/>
                <a:ext cx="4010025" cy="2486025"/>
              </a:xfrm>
              <a:prstGeom prst="rect">
                <a:avLst/>
              </a:prstGeom>
            </p:spPr>
          </p:pic>
          <p:pic>
            <p:nvPicPr>
              <p:cNvPr id="34" name="Picture 33"/>
              <p:cNvPicPr>
                <a:picLocks noChangeAspect="1"/>
              </p:cNvPicPr>
              <p:nvPr/>
            </p:nvPicPr>
            <p:blipFill>
              <a:blip r:embed="rId9">
                <a:extLst>
                  <a:ext uri="{BEBA8EAE-BF5A-486C-A8C5-ECC9F3942E4B}">
                    <a14:imgProps xmlns:a14="http://schemas.microsoft.com/office/drawing/2010/main">
                      <a14:imgLayer r:embed="rId10">
                        <a14:imgEffect>
                          <a14:backgroundRemoval t="2400" b="90000" l="9852" r="89901"/>
                        </a14:imgEffect>
                      </a14:imgLayer>
                    </a14:imgProps>
                  </a:ext>
                  <a:ext uri="{28A0092B-C50C-407E-A947-70E740481C1C}">
                    <a14:useLocalDpi xmlns:a14="http://schemas.microsoft.com/office/drawing/2010/main" val="0"/>
                  </a:ext>
                </a:extLst>
              </a:blip>
              <a:stretch>
                <a:fillRect/>
              </a:stretch>
            </p:blipFill>
            <p:spPr>
              <a:xfrm>
                <a:off x="1134633" y="2251150"/>
                <a:ext cx="3527738" cy="2381250"/>
              </a:xfrm>
              <a:prstGeom prst="rect">
                <a:avLst/>
              </a:prstGeom>
            </p:spPr>
          </p:pic>
        </p:grpSp>
        <p:grpSp>
          <p:nvGrpSpPr>
            <p:cNvPr id="28" name="Group 27"/>
            <p:cNvGrpSpPr/>
            <p:nvPr/>
          </p:nvGrpSpPr>
          <p:grpSpPr>
            <a:xfrm>
              <a:off x="3314471" y="2315589"/>
              <a:ext cx="980540" cy="444625"/>
              <a:chOff x="9067200" y="5335200"/>
              <a:chExt cx="980540" cy="444625"/>
            </a:xfrm>
          </p:grpSpPr>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t="-7959"/>
              <a:stretch/>
            </p:blipFill>
            <p:spPr>
              <a:xfrm>
                <a:off x="9067200" y="5521437"/>
                <a:ext cx="893275" cy="258388"/>
              </a:xfrm>
              <a:prstGeom prst="rect">
                <a:avLst/>
              </a:prstGeom>
            </p:spPr>
          </p:pic>
          <p:pic>
            <p:nvPicPr>
              <p:cNvPr id="30" name="Picture 29"/>
              <p:cNvPicPr>
                <a:picLocks noChangeAspect="1"/>
              </p:cNvPicPr>
              <p:nvPr/>
            </p:nvPicPr>
            <p:blipFill rotWithShape="1">
              <a:blip r:embed="rId12">
                <a:extLst>
                  <a:ext uri="{28A0092B-C50C-407E-A947-70E740481C1C}">
                    <a14:useLocalDpi xmlns:a14="http://schemas.microsoft.com/office/drawing/2010/main" val="0"/>
                  </a:ext>
                </a:extLst>
              </a:blip>
              <a:srcRect t="-7913"/>
              <a:stretch/>
            </p:blipFill>
            <p:spPr>
              <a:xfrm>
                <a:off x="9086168" y="5335200"/>
                <a:ext cx="961572" cy="308362"/>
              </a:xfrm>
              <a:prstGeom prst="rect">
                <a:avLst/>
              </a:prstGeom>
            </p:spPr>
          </p:pic>
          <p:pic>
            <p:nvPicPr>
              <p:cNvPr id="31" name="Picture 30"/>
              <p:cNvPicPr>
                <a:picLocks noChangeAspect="1"/>
              </p:cNvPicPr>
              <p:nvPr/>
            </p:nvPicPr>
            <p:blipFill rotWithShape="1">
              <a:blip r:embed="rId13">
                <a:extLst>
                  <a:ext uri="{28A0092B-C50C-407E-A947-70E740481C1C}">
                    <a14:useLocalDpi xmlns:a14="http://schemas.microsoft.com/office/drawing/2010/main" val="0"/>
                  </a:ext>
                </a:extLst>
              </a:blip>
              <a:srcRect b="-8288"/>
              <a:stretch/>
            </p:blipFill>
            <p:spPr>
              <a:xfrm>
                <a:off x="9101202" y="5672517"/>
                <a:ext cx="73168" cy="49509"/>
              </a:xfrm>
              <a:prstGeom prst="rect">
                <a:avLst/>
              </a:prstGeom>
            </p:spPr>
          </p:pic>
          <p:pic>
            <p:nvPicPr>
              <p:cNvPr id="32" name="Picture 31"/>
              <p:cNvPicPr>
                <a:picLocks noChangeAspect="1"/>
              </p:cNvPicPr>
              <p:nvPr/>
            </p:nvPicPr>
            <p:blipFill rotWithShape="1">
              <a:blip r:embed="rId14">
                <a:extLst>
                  <a:ext uri="{28A0092B-C50C-407E-A947-70E740481C1C}">
                    <a14:useLocalDpi xmlns:a14="http://schemas.microsoft.com/office/drawing/2010/main" val="0"/>
                  </a:ext>
                </a:extLst>
              </a:blip>
              <a:srcRect b="-3301"/>
              <a:stretch/>
            </p:blipFill>
            <p:spPr>
              <a:xfrm>
                <a:off x="9096233" y="5484971"/>
                <a:ext cx="73168" cy="55526"/>
              </a:xfrm>
              <a:prstGeom prst="rect">
                <a:avLst/>
              </a:prstGeom>
            </p:spPr>
          </p:pic>
        </p:grpSp>
      </p:grpSp>
      <p:sp>
        <p:nvSpPr>
          <p:cNvPr id="26" name="TextBox 25"/>
          <p:cNvSpPr txBox="1"/>
          <p:nvPr/>
        </p:nvSpPr>
        <p:spPr>
          <a:xfrm>
            <a:off x="1332564" y="4464537"/>
            <a:ext cx="1982749" cy="338554"/>
          </a:xfrm>
          <a:prstGeom prst="rect">
            <a:avLst/>
          </a:prstGeom>
          <a:noFill/>
        </p:spPr>
        <p:txBody>
          <a:bodyPr wrap="square" rtlCol="0">
            <a:spAutoFit/>
          </a:bodyPr>
          <a:lstStyle/>
          <a:p>
            <a:pPr defTabSz="514350"/>
            <a:r>
              <a:rPr lang="en-GB" sz="800" b="1" dirty="0">
                <a:solidFill>
                  <a:srgbClr val="595959"/>
                </a:solidFill>
                <a:latin typeface="Arial" panose="020B0604020202020204" pitchFamily="34" charset="0"/>
                <a:ea typeface="ＭＳ Ｐゴシック" pitchFamily="34" charset="-128"/>
              </a:rPr>
              <a:t>Urothelial: </a:t>
            </a:r>
            <a:r>
              <a:rPr lang="en-GB" sz="800" b="1" dirty="0" err="1">
                <a:solidFill>
                  <a:srgbClr val="595959"/>
                </a:solidFill>
                <a:latin typeface="Arial" panose="020B0604020202020204" pitchFamily="34" charset="0"/>
                <a:ea typeface="ＭＳ Ｐゴシック" pitchFamily="34" charset="-128"/>
              </a:rPr>
              <a:t>durvalumab</a:t>
            </a:r>
            <a:r>
              <a:rPr lang="en-GB" sz="800" dirty="0">
                <a:solidFill>
                  <a:srgbClr val="595959"/>
                </a:solidFill>
                <a:latin typeface="Arial" panose="020B0604020202020204" pitchFamily="34" charset="0"/>
                <a:ea typeface="ＭＳ Ｐゴシック" pitchFamily="34" charset="-128"/>
              </a:rPr>
              <a:t> </a:t>
            </a:r>
          </a:p>
          <a:p>
            <a:pPr defTabSz="514350"/>
            <a:r>
              <a:rPr lang="en-GB" sz="800" dirty="0" err="1">
                <a:solidFill>
                  <a:prstClr val="white">
                    <a:lumMod val="50000"/>
                  </a:prstClr>
                </a:solidFill>
                <a:latin typeface="Arial" panose="020B0604020202020204" pitchFamily="34" charset="0"/>
                <a:ea typeface="ＭＳ Ｐゴシック" pitchFamily="34" charset="-128"/>
              </a:rPr>
              <a:t>Massard</a:t>
            </a:r>
            <a:r>
              <a:rPr lang="en-GB" sz="800" dirty="0">
                <a:solidFill>
                  <a:prstClr val="white">
                    <a:lumMod val="50000"/>
                  </a:prstClr>
                </a:solidFill>
                <a:latin typeface="Arial" panose="020B0604020202020204" pitchFamily="34" charset="0"/>
                <a:ea typeface="ＭＳ Ｐゴシック" pitchFamily="34" charset="-128"/>
              </a:rPr>
              <a:t> C et al. </a:t>
            </a:r>
            <a:r>
              <a:rPr lang="en-GB" sz="800" dirty="0" err="1">
                <a:solidFill>
                  <a:prstClr val="white">
                    <a:lumMod val="50000"/>
                  </a:prstClr>
                </a:solidFill>
                <a:latin typeface="Arial" panose="020B0604020202020204" pitchFamily="34" charset="0"/>
                <a:ea typeface="ＭＳ Ｐゴシック" pitchFamily="34" charset="-128"/>
              </a:rPr>
              <a:t>JCO</a:t>
            </a:r>
            <a:r>
              <a:rPr lang="en-GB" sz="800" dirty="0">
                <a:solidFill>
                  <a:prstClr val="white">
                    <a:lumMod val="50000"/>
                  </a:prstClr>
                </a:solidFill>
                <a:latin typeface="Arial" panose="020B0604020202020204" pitchFamily="34" charset="0"/>
                <a:ea typeface="ＭＳ Ｐゴシック" pitchFamily="34" charset="-128"/>
              </a:rPr>
              <a:t> 2016</a:t>
            </a:r>
          </a:p>
        </p:txBody>
      </p:sp>
      <p:sp>
        <p:nvSpPr>
          <p:cNvPr id="36" name="TextBox 35"/>
          <p:cNvSpPr txBox="1"/>
          <p:nvPr/>
        </p:nvSpPr>
        <p:spPr>
          <a:xfrm>
            <a:off x="1332565" y="2935091"/>
            <a:ext cx="1924461" cy="338554"/>
          </a:xfrm>
          <a:prstGeom prst="rect">
            <a:avLst/>
          </a:prstGeom>
          <a:noFill/>
        </p:spPr>
        <p:txBody>
          <a:bodyPr wrap="square" rtlCol="0">
            <a:spAutoFit/>
          </a:bodyPr>
          <a:lstStyle/>
          <a:p>
            <a:pPr defTabSz="514350"/>
            <a:r>
              <a:rPr lang="en-GB" sz="800" b="1" dirty="0">
                <a:solidFill>
                  <a:srgbClr val="595959"/>
                </a:solidFill>
                <a:latin typeface="Arial" panose="020B0604020202020204" pitchFamily="34" charset="0"/>
                <a:ea typeface="ＭＳ Ｐゴシック" pitchFamily="34" charset="-128"/>
              </a:rPr>
              <a:t>Urothelial: </a:t>
            </a:r>
            <a:r>
              <a:rPr lang="en-GB" sz="800" b="1" dirty="0" err="1">
                <a:solidFill>
                  <a:srgbClr val="595959"/>
                </a:solidFill>
                <a:latin typeface="Arial" panose="020B0604020202020204" pitchFamily="34" charset="0"/>
                <a:ea typeface="ＭＳ Ｐゴシック" pitchFamily="34" charset="-128"/>
              </a:rPr>
              <a:t>atezolizumab</a:t>
            </a:r>
            <a:r>
              <a:rPr lang="en-GB" sz="800" b="1" dirty="0">
                <a:solidFill>
                  <a:srgbClr val="595959"/>
                </a:solidFill>
                <a:latin typeface="Arial" panose="020B0604020202020204" pitchFamily="34" charset="0"/>
                <a:ea typeface="ＭＳ Ｐゴシック" pitchFamily="34" charset="-128"/>
              </a:rPr>
              <a:t> </a:t>
            </a:r>
          </a:p>
          <a:p>
            <a:pPr defTabSz="514350"/>
            <a:r>
              <a:rPr lang="en-GB" sz="800" dirty="0">
                <a:solidFill>
                  <a:prstClr val="white">
                    <a:lumMod val="50000"/>
                  </a:prstClr>
                </a:solidFill>
                <a:latin typeface="Arial" panose="020B0604020202020204" pitchFamily="34" charset="0"/>
                <a:ea typeface="ＭＳ Ｐゴシック" pitchFamily="34" charset="-128"/>
              </a:rPr>
              <a:t>Powles T et al. Nature 2014</a:t>
            </a:r>
          </a:p>
        </p:txBody>
      </p:sp>
      <p:pic>
        <p:nvPicPr>
          <p:cNvPr id="37" name="Picture 36"/>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a:xfrm>
            <a:off x="1186399" y="1877319"/>
            <a:ext cx="1982499" cy="1011310"/>
          </a:xfrm>
          <a:prstGeom prst="rect">
            <a:avLst/>
          </a:prstGeom>
        </p:spPr>
      </p:pic>
      <p:sp>
        <p:nvSpPr>
          <p:cNvPr id="40" name="TextBox 39"/>
          <p:cNvSpPr txBox="1"/>
          <p:nvPr/>
        </p:nvSpPr>
        <p:spPr>
          <a:xfrm>
            <a:off x="6811316" y="1499617"/>
            <a:ext cx="2282275" cy="338554"/>
          </a:xfrm>
          <a:prstGeom prst="rect">
            <a:avLst/>
          </a:prstGeom>
          <a:noFill/>
        </p:spPr>
        <p:txBody>
          <a:bodyPr wrap="square" rtlCol="0">
            <a:spAutoFit/>
          </a:bodyPr>
          <a:lstStyle/>
          <a:p>
            <a:pPr defTabSz="914400" eaLnBrk="0" hangingPunct="0"/>
            <a:r>
              <a:rPr lang="en-GB" sz="800" b="1" dirty="0" err="1">
                <a:solidFill>
                  <a:srgbClr val="595959"/>
                </a:solidFill>
                <a:latin typeface="Arial" panose="020B0604020202020204" pitchFamily="34" charset="0"/>
                <a:ea typeface="ＭＳ Ｐゴシック" pitchFamily="34" charset="-128"/>
              </a:rPr>
              <a:t>MSI</a:t>
            </a:r>
            <a:r>
              <a:rPr lang="en-GB" sz="800" b="1" dirty="0">
                <a:solidFill>
                  <a:srgbClr val="595959"/>
                </a:solidFill>
                <a:latin typeface="Arial" panose="020B0604020202020204" pitchFamily="34" charset="0"/>
                <a:ea typeface="ＭＳ Ｐゴシック" pitchFamily="34" charset="-128"/>
              </a:rPr>
              <a:t> hi CRC: </a:t>
            </a:r>
            <a:r>
              <a:rPr lang="en-GB" sz="800" b="1" dirty="0" err="1">
                <a:solidFill>
                  <a:srgbClr val="595959"/>
                </a:solidFill>
                <a:latin typeface="Arial" panose="020B0604020202020204" pitchFamily="34" charset="0"/>
                <a:ea typeface="ＭＳ Ｐゴシック" pitchFamily="34" charset="-128"/>
              </a:rPr>
              <a:t>nivolumab</a:t>
            </a:r>
            <a:r>
              <a:rPr lang="en-GB" sz="800" b="1" dirty="0">
                <a:solidFill>
                  <a:srgbClr val="595959"/>
                </a:solidFill>
                <a:latin typeface="Arial" panose="020B0604020202020204" pitchFamily="34" charset="0"/>
                <a:ea typeface="ＭＳ Ｐゴシック" pitchFamily="34" charset="-128"/>
              </a:rPr>
              <a:t> </a:t>
            </a:r>
            <a:endParaRPr lang="en-GB" sz="800" dirty="0">
              <a:solidFill>
                <a:srgbClr val="595959"/>
              </a:solidFill>
              <a:latin typeface="Arial" panose="020B0604020202020204" pitchFamily="34" charset="0"/>
              <a:ea typeface="ＭＳ Ｐゴシック" pitchFamily="34" charset="-128"/>
            </a:endParaRPr>
          </a:p>
          <a:p>
            <a:pPr defTabSz="914400" eaLnBrk="0" hangingPunct="0"/>
            <a:r>
              <a:rPr lang="en-GB" sz="800" dirty="0">
                <a:solidFill>
                  <a:prstClr val="white">
                    <a:lumMod val="50000"/>
                  </a:prstClr>
                </a:solidFill>
                <a:latin typeface="Arial" panose="020B0604020202020204" pitchFamily="34" charset="0"/>
                <a:ea typeface="ＭＳ Ｐゴシック" pitchFamily="34" charset="-128"/>
              </a:rPr>
              <a:t>Overman MJ et al. Lancet </a:t>
            </a:r>
            <a:r>
              <a:rPr lang="en-GB" sz="800" dirty="0" err="1">
                <a:solidFill>
                  <a:prstClr val="white">
                    <a:lumMod val="50000"/>
                  </a:prstClr>
                </a:solidFill>
                <a:latin typeface="Arial" panose="020B0604020202020204" pitchFamily="34" charset="0"/>
                <a:ea typeface="ＭＳ Ｐゴシック" pitchFamily="34" charset="-128"/>
              </a:rPr>
              <a:t>Oncol</a:t>
            </a:r>
            <a:r>
              <a:rPr lang="en-GB" sz="800" dirty="0">
                <a:solidFill>
                  <a:prstClr val="white">
                    <a:lumMod val="50000"/>
                  </a:prstClr>
                </a:solidFill>
                <a:latin typeface="Arial" panose="020B0604020202020204" pitchFamily="34" charset="0"/>
                <a:ea typeface="ＭＳ Ｐゴシック" pitchFamily="34" charset="-128"/>
              </a:rPr>
              <a:t> 2017</a:t>
            </a:r>
          </a:p>
        </p:txBody>
      </p:sp>
      <p:grpSp>
        <p:nvGrpSpPr>
          <p:cNvPr id="41" name="Group 40"/>
          <p:cNvGrpSpPr/>
          <p:nvPr/>
        </p:nvGrpSpPr>
        <p:grpSpPr>
          <a:xfrm>
            <a:off x="6704856" y="292019"/>
            <a:ext cx="1936706" cy="1194034"/>
            <a:chOff x="357869" y="4629192"/>
            <a:chExt cx="3103788" cy="1834804"/>
          </a:xfrm>
        </p:grpSpPr>
        <p:pic>
          <p:nvPicPr>
            <p:cNvPr id="42" name="Picture 41"/>
            <p:cNvPicPr>
              <a:picLocks noChangeAspect="1"/>
            </p:cNvPicPr>
            <p:nvPr/>
          </p:nvPicPr>
          <p:blipFill rotWithShape="1">
            <a:blip r:embed="rId16" cstate="print">
              <a:extLst>
                <a:ext uri="{28A0092B-C50C-407E-A947-70E740481C1C}">
                  <a14:useLocalDpi xmlns:a14="http://schemas.microsoft.com/office/drawing/2010/main" val="0"/>
                </a:ext>
              </a:extLst>
            </a:blip>
            <a:srcRect t="5174"/>
            <a:stretch/>
          </p:blipFill>
          <p:spPr>
            <a:xfrm>
              <a:off x="357869" y="4629192"/>
              <a:ext cx="3103788" cy="1734173"/>
            </a:xfrm>
            <a:prstGeom prst="rect">
              <a:avLst/>
            </a:prstGeom>
          </p:spPr>
        </p:pic>
        <p:pic>
          <p:nvPicPr>
            <p:cNvPr id="43" name="Picture 4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40312" y="6363370"/>
              <a:ext cx="1097280" cy="100626"/>
            </a:xfrm>
            <a:prstGeom prst="rect">
              <a:avLst/>
            </a:prstGeom>
          </p:spPr>
        </p:pic>
      </p:grpSp>
      <p:pic>
        <p:nvPicPr>
          <p:cNvPr id="44" name="Picture 4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71140" y="299586"/>
            <a:ext cx="1998062" cy="1182161"/>
          </a:xfrm>
          <a:prstGeom prst="rect">
            <a:avLst/>
          </a:prstGeom>
        </p:spPr>
      </p:pic>
      <p:sp>
        <p:nvSpPr>
          <p:cNvPr id="45" name="TextBox 44"/>
          <p:cNvSpPr txBox="1"/>
          <p:nvPr/>
        </p:nvSpPr>
        <p:spPr>
          <a:xfrm>
            <a:off x="4088428" y="1499617"/>
            <a:ext cx="2331437" cy="338554"/>
          </a:xfrm>
          <a:prstGeom prst="rect">
            <a:avLst/>
          </a:prstGeom>
          <a:noFill/>
        </p:spPr>
        <p:txBody>
          <a:bodyPr wrap="square" rtlCol="0">
            <a:spAutoFit/>
          </a:bodyPr>
          <a:lstStyle/>
          <a:p>
            <a:pPr defTabSz="914400" eaLnBrk="0" hangingPunct="0"/>
            <a:r>
              <a:rPr lang="en-GB" sz="800" b="1" dirty="0">
                <a:solidFill>
                  <a:srgbClr val="595959"/>
                </a:solidFill>
                <a:latin typeface="Arial" panose="020B0604020202020204" pitchFamily="34" charset="0"/>
                <a:ea typeface="ＭＳ Ｐゴシック" pitchFamily="34" charset="-128"/>
              </a:rPr>
              <a:t>NSCLC: </a:t>
            </a:r>
            <a:r>
              <a:rPr lang="en-GB" sz="800" b="1" dirty="0" err="1">
                <a:solidFill>
                  <a:srgbClr val="595959"/>
                </a:solidFill>
                <a:latin typeface="Arial" panose="020B0604020202020204" pitchFamily="34" charset="0"/>
                <a:ea typeface="ＭＳ Ｐゴシック" pitchFamily="34" charset="-128"/>
              </a:rPr>
              <a:t>avelumab</a:t>
            </a:r>
            <a:r>
              <a:rPr lang="en-GB" sz="800" dirty="0">
                <a:solidFill>
                  <a:srgbClr val="595959"/>
                </a:solidFill>
                <a:latin typeface="Arial" panose="020B0604020202020204" pitchFamily="34" charset="0"/>
                <a:ea typeface="ＭＳ Ｐゴシック" pitchFamily="34" charset="-128"/>
              </a:rPr>
              <a:t> </a:t>
            </a:r>
          </a:p>
          <a:p>
            <a:pPr defTabSz="914400" eaLnBrk="0" hangingPunct="0"/>
            <a:r>
              <a:rPr lang="en-GB" sz="800" dirty="0">
                <a:solidFill>
                  <a:prstClr val="white">
                    <a:lumMod val="50000"/>
                  </a:prstClr>
                </a:solidFill>
                <a:latin typeface="Arial" panose="020B0604020202020204" pitchFamily="34" charset="0"/>
                <a:ea typeface="ＭＳ Ｐゴシック" pitchFamily="34" charset="-128"/>
              </a:rPr>
              <a:t>Gulley </a:t>
            </a:r>
            <a:r>
              <a:rPr lang="en-GB" sz="800" dirty="0" err="1">
                <a:solidFill>
                  <a:prstClr val="white">
                    <a:lumMod val="50000"/>
                  </a:prstClr>
                </a:solidFill>
                <a:latin typeface="Arial" panose="020B0604020202020204" pitchFamily="34" charset="0"/>
                <a:ea typeface="ＭＳ Ｐゴシック" pitchFamily="34" charset="-128"/>
              </a:rPr>
              <a:t>JL</a:t>
            </a:r>
            <a:r>
              <a:rPr lang="en-GB" sz="800" dirty="0">
                <a:solidFill>
                  <a:prstClr val="white">
                    <a:lumMod val="50000"/>
                  </a:prstClr>
                </a:solidFill>
                <a:latin typeface="Arial" panose="020B0604020202020204" pitchFamily="34" charset="0"/>
                <a:ea typeface="ＭＳ Ｐゴシック" pitchFamily="34" charset="-128"/>
              </a:rPr>
              <a:t> et al. Lancet </a:t>
            </a:r>
            <a:r>
              <a:rPr lang="en-GB" sz="800" dirty="0" err="1">
                <a:solidFill>
                  <a:prstClr val="white">
                    <a:lumMod val="50000"/>
                  </a:prstClr>
                </a:solidFill>
                <a:latin typeface="Arial" panose="020B0604020202020204" pitchFamily="34" charset="0"/>
                <a:ea typeface="ＭＳ Ｐゴシック" pitchFamily="34" charset="-128"/>
              </a:rPr>
              <a:t>Oncol</a:t>
            </a:r>
            <a:r>
              <a:rPr lang="en-GB" sz="800" dirty="0">
                <a:solidFill>
                  <a:prstClr val="white">
                    <a:lumMod val="50000"/>
                  </a:prstClr>
                </a:solidFill>
                <a:latin typeface="Arial" panose="020B0604020202020204" pitchFamily="34" charset="0"/>
                <a:ea typeface="ＭＳ Ｐゴシック" pitchFamily="34" charset="-128"/>
              </a:rPr>
              <a:t> 2017</a:t>
            </a:r>
          </a:p>
        </p:txBody>
      </p:sp>
      <p:sp>
        <p:nvSpPr>
          <p:cNvPr id="2" name="TextBox 1"/>
          <p:cNvSpPr txBox="1"/>
          <p:nvPr/>
        </p:nvSpPr>
        <p:spPr>
          <a:xfrm>
            <a:off x="665460" y="634507"/>
            <a:ext cx="2720617" cy="954107"/>
          </a:xfrm>
          <a:prstGeom prst="rect">
            <a:avLst/>
          </a:prstGeom>
          <a:noFill/>
        </p:spPr>
        <p:txBody>
          <a:bodyPr wrap="none" rtlCol="0">
            <a:spAutoFit/>
          </a:bodyPr>
          <a:lstStyle/>
          <a:p>
            <a:pPr defTabSz="914400" eaLnBrk="0" hangingPunct="0"/>
            <a:r>
              <a:rPr lang="en-GB" sz="1400" dirty="0">
                <a:solidFill>
                  <a:srgbClr val="595959"/>
                </a:solidFill>
                <a:latin typeface="Arial" panose="020B0604020202020204" pitchFamily="34" charset="0"/>
                <a:ea typeface="ＭＳ Ｐゴシック" pitchFamily="34" charset="-128"/>
              </a:rPr>
              <a:t>Rapid, deep, </a:t>
            </a:r>
            <a:r>
              <a:rPr lang="en-GB" sz="1400" u="sng" dirty="0">
                <a:solidFill>
                  <a:srgbClr val="595959"/>
                </a:solidFill>
                <a:latin typeface="Arial" panose="020B0604020202020204" pitchFamily="34" charset="0"/>
                <a:ea typeface="ＭＳ Ｐゴシック" pitchFamily="34" charset="-128"/>
              </a:rPr>
              <a:t>durable</a:t>
            </a:r>
            <a:r>
              <a:rPr lang="en-GB" sz="1400" dirty="0">
                <a:solidFill>
                  <a:srgbClr val="595959"/>
                </a:solidFill>
                <a:latin typeface="Arial" panose="020B0604020202020204" pitchFamily="34" charset="0"/>
                <a:ea typeface="ＭＳ Ｐゴシック" pitchFamily="34" charset="-128"/>
              </a:rPr>
              <a:t> responses</a:t>
            </a:r>
          </a:p>
          <a:p>
            <a:pPr defTabSz="914400" eaLnBrk="0" hangingPunct="0"/>
            <a:r>
              <a:rPr lang="en-GB" sz="1400" dirty="0">
                <a:solidFill>
                  <a:srgbClr val="595959"/>
                </a:solidFill>
                <a:latin typeface="Arial" panose="020B0604020202020204" pitchFamily="34" charset="0"/>
                <a:ea typeface="ＭＳ Ｐゴシック" pitchFamily="34" charset="-128"/>
              </a:rPr>
              <a:t>Across a wide range of </a:t>
            </a:r>
            <a:r>
              <a:rPr lang="en-GB" sz="1400" dirty="0" err="1">
                <a:solidFill>
                  <a:srgbClr val="595959"/>
                </a:solidFill>
                <a:latin typeface="Arial" panose="020B0604020202020204" pitchFamily="34" charset="0"/>
                <a:ea typeface="ＭＳ Ｐゴシック" pitchFamily="34" charset="-128"/>
              </a:rPr>
              <a:t>tumors</a:t>
            </a:r>
            <a:endParaRPr lang="en-GB" sz="1400" dirty="0">
              <a:solidFill>
                <a:srgbClr val="595959"/>
              </a:solidFill>
              <a:latin typeface="Arial" panose="020B0604020202020204" pitchFamily="34" charset="0"/>
              <a:ea typeface="ＭＳ Ｐゴシック" pitchFamily="34" charset="-128"/>
            </a:endParaRPr>
          </a:p>
          <a:p>
            <a:pPr defTabSz="914400" eaLnBrk="0" hangingPunct="0"/>
            <a:r>
              <a:rPr lang="en-GB" sz="1400" dirty="0">
                <a:solidFill>
                  <a:srgbClr val="595959"/>
                </a:solidFill>
                <a:latin typeface="Arial" panose="020B0604020202020204" pitchFamily="34" charset="0"/>
                <a:ea typeface="ＭＳ Ｐゴシック" pitchFamily="34" charset="-128"/>
              </a:rPr>
              <a:t>Seen in a subset of patients</a:t>
            </a:r>
          </a:p>
          <a:p>
            <a:pPr defTabSz="914400" eaLnBrk="0" hangingPunct="0"/>
            <a:r>
              <a:rPr lang="en-GB" sz="1400" dirty="0">
                <a:solidFill>
                  <a:srgbClr val="FF0000"/>
                </a:solidFill>
                <a:latin typeface="Arial" panose="020B0604020202020204" pitchFamily="34" charset="0"/>
                <a:ea typeface="ＭＳ Ｐゴシック" pitchFamily="34" charset="-128"/>
              </a:rPr>
              <a:t>Not seen in #</a:t>
            </a:r>
            <a:r>
              <a:rPr lang="en-GB" sz="1400" dirty="0" err="1">
                <a:solidFill>
                  <a:srgbClr val="FF0000"/>
                </a:solidFill>
                <a:latin typeface="Arial" panose="020B0604020202020204" pitchFamily="34" charset="0"/>
                <a:ea typeface="ＭＳ Ｐゴシック" pitchFamily="34" charset="-128"/>
              </a:rPr>
              <a:t>ProstateCancer</a:t>
            </a:r>
            <a:endParaRPr lang="en-GB" sz="1400" dirty="0">
              <a:solidFill>
                <a:srgbClr val="FF0000"/>
              </a:solidFill>
              <a:latin typeface="Arial" panose="020B0604020202020204" pitchFamily="34" charset="0"/>
              <a:ea typeface="ＭＳ Ｐゴシック" pitchFamily="34" charset="-128"/>
            </a:endParaRPr>
          </a:p>
        </p:txBody>
      </p:sp>
      <p:sp>
        <p:nvSpPr>
          <p:cNvPr id="3" name="Title 2"/>
          <p:cNvSpPr>
            <a:spLocks noGrp="1"/>
          </p:cNvSpPr>
          <p:nvPr>
            <p:ph type="title" idx="4294967295"/>
          </p:nvPr>
        </p:nvSpPr>
        <p:spPr>
          <a:xfrm>
            <a:off x="665460" y="282399"/>
            <a:ext cx="8166100" cy="317500"/>
          </a:xfrm>
        </p:spPr>
        <p:txBody>
          <a:bodyPr/>
          <a:lstStyle/>
          <a:p>
            <a:r>
              <a:rPr lang="en-GB" dirty="0"/>
              <a:t>PD-1/PD-L1 inhibition </a:t>
            </a:r>
            <a:br>
              <a:rPr lang="en-GB" dirty="0"/>
            </a:br>
            <a:endParaRPr lang="en-GB" dirty="0"/>
          </a:p>
        </p:txBody>
      </p:sp>
    </p:spTree>
    <p:extLst>
      <p:ext uri="{BB962C8B-B14F-4D97-AF65-F5344CB8AC3E}">
        <p14:creationId xmlns:p14="http://schemas.microsoft.com/office/powerpoint/2010/main" val="388185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A5A6A5-D159-4971-9182-078490DE0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662" y="265638"/>
            <a:ext cx="5838980" cy="4722889"/>
          </a:xfrm>
          <a:prstGeom prst="rect">
            <a:avLst/>
          </a:prstGeom>
        </p:spPr>
      </p:pic>
      <p:sp>
        <p:nvSpPr>
          <p:cNvPr id="7" name="TextBox 6">
            <a:extLst>
              <a:ext uri="{FF2B5EF4-FFF2-40B4-BE49-F238E27FC236}">
                <a16:creationId xmlns:a16="http://schemas.microsoft.com/office/drawing/2014/main" id="{45631417-58D6-4BA4-B51F-8D20F7F995DF}"/>
              </a:ext>
            </a:extLst>
          </p:cNvPr>
          <p:cNvSpPr txBox="1"/>
          <p:nvPr/>
        </p:nvSpPr>
        <p:spPr>
          <a:xfrm>
            <a:off x="975654" y="4733391"/>
            <a:ext cx="1652568"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Yarchoan et al., 2017</a:t>
            </a:r>
          </a:p>
        </p:txBody>
      </p:sp>
      <p:sp>
        <p:nvSpPr>
          <p:cNvPr id="2" name="Oval 1">
            <a:extLst>
              <a:ext uri="{FF2B5EF4-FFF2-40B4-BE49-F238E27FC236}">
                <a16:creationId xmlns:a16="http://schemas.microsoft.com/office/drawing/2014/main" id="{6D0AD209-E586-4E45-9811-430B737E30AD}"/>
              </a:ext>
            </a:extLst>
          </p:cNvPr>
          <p:cNvSpPr/>
          <p:nvPr/>
        </p:nvSpPr>
        <p:spPr>
          <a:xfrm>
            <a:off x="2952832" y="4159875"/>
            <a:ext cx="208937" cy="1609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486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1116795" y="1069822"/>
            <a:ext cx="6624718" cy="2677940"/>
            <a:chOff x="1714500" y="1337073"/>
            <a:chExt cx="4892279" cy="1977628"/>
          </a:xfrm>
        </p:grpSpPr>
        <p:pic>
          <p:nvPicPr>
            <p:cNvPr id="291845" name="Picture 14" descr="nature12477-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337073"/>
              <a:ext cx="4892279" cy="197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1846" name="Straight Connector 6"/>
            <p:cNvCxnSpPr>
              <a:cxnSpLocks noChangeShapeType="1"/>
            </p:cNvCxnSpPr>
            <p:nvPr/>
          </p:nvCxnSpPr>
          <p:spPr bwMode="auto">
            <a:xfrm flipH="1" flipV="1">
              <a:off x="6018896" y="1529927"/>
              <a:ext cx="327921" cy="32149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291848" name="Straight Connector 9"/>
            <p:cNvCxnSpPr>
              <a:cxnSpLocks noChangeShapeType="1"/>
            </p:cNvCxnSpPr>
            <p:nvPr/>
          </p:nvCxnSpPr>
          <p:spPr bwMode="auto">
            <a:xfrm flipH="1" flipV="1">
              <a:off x="5906482" y="1701601"/>
              <a:ext cx="151417" cy="147009"/>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291853" name="Straight Connector 7"/>
            <p:cNvCxnSpPr>
              <a:cxnSpLocks noChangeShapeType="1"/>
            </p:cNvCxnSpPr>
            <p:nvPr/>
          </p:nvCxnSpPr>
          <p:spPr bwMode="auto">
            <a:xfrm flipH="1" flipV="1">
              <a:off x="5729358" y="1402149"/>
              <a:ext cx="472498" cy="452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25" name="Straight Connector 6"/>
            <p:cNvCxnSpPr>
              <a:cxnSpLocks noChangeShapeType="1"/>
            </p:cNvCxnSpPr>
            <p:nvPr/>
          </p:nvCxnSpPr>
          <p:spPr bwMode="auto">
            <a:xfrm flipH="1" flipV="1">
              <a:off x="6292731" y="1642936"/>
              <a:ext cx="218114" cy="214114"/>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grpSp>
      <p:sp>
        <p:nvSpPr>
          <p:cNvPr id="19" name="Text Box 4"/>
          <p:cNvSpPr txBox="1">
            <a:spLocks noChangeArrowheads="1"/>
          </p:cNvSpPr>
          <p:nvPr/>
        </p:nvSpPr>
        <p:spPr bwMode="auto">
          <a:xfrm>
            <a:off x="765769" y="4692913"/>
            <a:ext cx="6504089" cy="396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defTabSz="414338">
              <a:lnSpc>
                <a:spcPct val="93000"/>
              </a:lnSpc>
              <a:spcAft>
                <a:spcPts val="800"/>
              </a:spcAft>
              <a:buClr>
                <a:srgbClr val="000000"/>
              </a:buClr>
              <a:buSzPct val="100000"/>
              <a:buFont typeface="Arial" panose="020B0604020202020204" pitchFamily="34" charset="0"/>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1pPr>
            <a:lvl2pPr marL="742950" indent="-285750" defTabSz="414338">
              <a:lnSpc>
                <a:spcPct val="93000"/>
              </a:lnSpc>
              <a:spcAft>
                <a:spcPts val="1038"/>
              </a:spcAft>
              <a:buClr>
                <a:srgbClr val="000000"/>
              </a:buClr>
              <a:buSzPct val="75000"/>
              <a:buFont typeface="Symbol" panose="05050102010706020507" pitchFamily="18" charset="2"/>
              <a:buChar cha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marL="1143000" indent="-228600" defTabSz="414338">
              <a:lnSpc>
                <a:spcPct val="93000"/>
              </a:lnSpc>
              <a:spcAft>
                <a:spcPts val="775"/>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sz="2200">
                <a:solidFill>
                  <a:srgbClr val="000000"/>
                </a:solidFill>
                <a:latin typeface="Times New Roman" panose="02020603050405020304" pitchFamily="18" charset="0"/>
                <a:ea typeface="msgothic"/>
                <a:cs typeface="msgothic"/>
              </a:defRPr>
            </a:lvl3pPr>
            <a:lvl4pPr marL="1600200" indent="-228600" defTabSz="414338">
              <a:lnSpc>
                <a:spcPct val="93000"/>
              </a:lnSpc>
              <a:spcAft>
                <a:spcPts val="525"/>
              </a:spcAft>
              <a:buClr>
                <a:srgbClr val="000000"/>
              </a:buClr>
              <a:buSzPct val="75000"/>
              <a:buFont typeface="Symbol" panose="05050102010706020507" pitchFamily="18"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4pPr>
            <a:lvl5pPr marL="2057400" indent="-228600" defTabSz="414338">
              <a:lnSpc>
                <a:spcPct val="93000"/>
              </a:lnSpc>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5pPr>
            <a:lvl6pPr marL="25146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6pPr>
            <a:lvl7pPr marL="29718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7pPr>
            <a:lvl8pPr marL="34290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8pPr>
            <a:lvl9pPr marL="3886200" indent="-228600" defTabSz="414338" eaLnBrk="0" fontAlgn="base" hangingPunct="0">
              <a:lnSpc>
                <a:spcPct val="93000"/>
              </a:lnSpc>
              <a:spcBef>
                <a:spcPct val="0"/>
              </a:spcBef>
              <a:spcAft>
                <a:spcPts val="263"/>
              </a:spcAft>
              <a:buClr>
                <a:srgbClr val="000000"/>
              </a:buClr>
              <a:buSzPct val="45000"/>
              <a:buFont typeface="Wingdings" panose="05000000000000000000" pitchFamily="2" charset="2"/>
              <a:buChar char=""/>
              <a:tabLst>
                <a:tab pos="723900" algn="l"/>
                <a:tab pos="1447800" algn="l"/>
                <a:tab pos="2171700" algn="l"/>
                <a:tab pos="2895600" algn="l"/>
                <a:tab pos="3619500" algn="l"/>
              </a:tabLst>
              <a:defRPr>
                <a:solidFill>
                  <a:srgbClr val="000000"/>
                </a:solidFill>
                <a:latin typeface="Times New Roman" panose="02020603050405020304" pitchFamily="18" charset="0"/>
                <a:ea typeface="msgothic"/>
                <a:cs typeface="msgothic"/>
              </a:defRPr>
            </a:lvl9pPr>
          </a:lstStyle>
          <a:p>
            <a:pPr defTabSz="310746">
              <a:spcAft>
                <a:spcPct val="0"/>
              </a:spcAft>
              <a:buSzPct val="45000"/>
              <a:buNone/>
              <a:tabLst>
                <a:tab pos="542912" algn="l"/>
                <a:tab pos="1085823" algn="l"/>
                <a:tab pos="1628735" algn="l"/>
                <a:tab pos="2171646" algn="l"/>
                <a:tab pos="2714558" algn="l"/>
              </a:tabLst>
              <a:defRPr/>
            </a:pPr>
            <a:r>
              <a:rPr lang="en-GB" altLang="en-US" sz="900" kern="0" dirty="0" err="1">
                <a:solidFill>
                  <a:srgbClr val="595959"/>
                </a:solidFill>
                <a:latin typeface="Arial" panose="020B0604020202020204" pitchFamily="34" charset="0"/>
              </a:rPr>
              <a:t>Alexandrov</a:t>
            </a:r>
            <a:r>
              <a:rPr lang="en-GB" altLang="en-US" sz="900" kern="0" dirty="0">
                <a:solidFill>
                  <a:srgbClr val="595959"/>
                </a:solidFill>
                <a:latin typeface="Arial" panose="020B0604020202020204" pitchFamily="34" charset="0"/>
              </a:rPr>
              <a:t> LB et al. Nature 201</a:t>
            </a:r>
            <a:r>
              <a:rPr lang="en-GB" altLang="en-US" sz="900" dirty="0">
                <a:solidFill>
                  <a:srgbClr val="595959"/>
                </a:solidFill>
                <a:latin typeface="Arial" panose="020B0604020202020204" pitchFamily="34" charset="0"/>
                <a:cs typeface="Arial" panose="020B0604020202020204" pitchFamily="34" charset="0"/>
              </a:rPr>
              <a:t>3;500:415–21.</a:t>
            </a:r>
          </a:p>
        </p:txBody>
      </p:sp>
      <p:pic>
        <p:nvPicPr>
          <p:cNvPr id="291844" name="Picture 31" descr="natureRG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1630" y="4849020"/>
            <a:ext cx="922735" cy="2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6" name="TextBox 12"/>
          <p:cNvSpPr txBox="1">
            <a:spLocks noChangeArrowheads="1"/>
          </p:cNvSpPr>
          <p:nvPr/>
        </p:nvSpPr>
        <p:spPr bwMode="auto">
          <a:xfrm rot="-5400000">
            <a:off x="7020648" y="2605930"/>
            <a:ext cx="1931939" cy="261610"/>
          </a:xfrm>
          <a:prstGeom prst="rect">
            <a:avLst/>
          </a:prstGeom>
          <a:noFill/>
          <a:ln w="9525">
            <a:noFill/>
            <a:miter lim="800000"/>
            <a:headEnd/>
            <a:tailEnd/>
          </a:ln>
        </p:spPr>
        <p:txBody>
          <a:bodyPr wrap="none">
            <a:spAutoFit/>
          </a:bodyPr>
          <a:lstStyle/>
          <a:p>
            <a:pPr defTabSz="685783">
              <a:defRPr/>
            </a:pPr>
            <a:r>
              <a:rPr lang="en-GB" sz="1100" b="1" kern="0" dirty="0">
                <a:solidFill>
                  <a:srgbClr val="C00000"/>
                </a:solidFill>
                <a:latin typeface="Arial" panose="020B0604020202020204" pitchFamily="34" charset="0"/>
                <a:ea typeface="ＭＳ Ｐゴシック" pitchFamily="34" charset="-128"/>
                <a:cs typeface="Arial" panose="020B0604020202020204" pitchFamily="34" charset="0"/>
              </a:rPr>
              <a:t>Likelihood of </a:t>
            </a:r>
            <a:r>
              <a:rPr lang="en-GB" sz="1100" b="1" kern="0" dirty="0" err="1">
                <a:solidFill>
                  <a:srgbClr val="C00000"/>
                </a:solidFill>
                <a:latin typeface="Arial" panose="020B0604020202020204" pitchFamily="34" charset="0"/>
                <a:ea typeface="ＭＳ Ｐゴシック" pitchFamily="34" charset="-128"/>
                <a:cs typeface="Arial" panose="020B0604020202020204" pitchFamily="34" charset="0"/>
              </a:rPr>
              <a:t>neoantigens</a:t>
            </a:r>
            <a:endParaRPr lang="en-GB" sz="1100" b="1" kern="0" dirty="0">
              <a:solidFill>
                <a:srgbClr val="C00000"/>
              </a:solidFill>
              <a:latin typeface="Arial" panose="020B0604020202020204" pitchFamily="34" charset="0"/>
              <a:ea typeface="ＭＳ Ｐゴシック" pitchFamily="34" charset="-128"/>
              <a:cs typeface="Arial" panose="020B0604020202020204" pitchFamily="34" charset="0"/>
            </a:endParaRPr>
          </a:p>
        </p:txBody>
      </p:sp>
      <p:sp>
        <p:nvSpPr>
          <p:cNvPr id="126987" name="Right Triangle 15"/>
          <p:cNvSpPr>
            <a:spLocks noChangeArrowheads="1"/>
          </p:cNvSpPr>
          <p:nvPr/>
        </p:nvSpPr>
        <p:spPr bwMode="auto">
          <a:xfrm rot="10800000" flipH="1">
            <a:off x="8101078" y="1787522"/>
            <a:ext cx="457200" cy="1928135"/>
          </a:xfrm>
          <a:prstGeom prst="rtTriangle">
            <a:avLst/>
          </a:prstGeom>
          <a:solidFill>
            <a:schemeClr val="accent5"/>
          </a:solidFill>
          <a:ln w="9525" algn="ctr">
            <a:noFill/>
            <a:round/>
            <a:headEnd/>
            <a:tailEnd/>
          </a:ln>
        </p:spPr>
        <p:txBody>
          <a:bodyPr/>
          <a:lstStyle/>
          <a:p>
            <a:pPr algn="ctr" defTabSz="685783">
              <a:defRPr/>
            </a:pPr>
            <a:endParaRPr lang="en-GB" sz="900" kern="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7" name="TextBox 16"/>
          <p:cNvSpPr txBox="1">
            <a:spLocks noChangeArrowheads="1"/>
          </p:cNvSpPr>
          <p:nvPr/>
        </p:nvSpPr>
        <p:spPr bwMode="auto">
          <a:xfrm>
            <a:off x="2150504" y="3776387"/>
            <a:ext cx="4842992" cy="523220"/>
          </a:xfrm>
          <a:prstGeom prst="rect">
            <a:avLst/>
          </a:prstGeom>
          <a:noFill/>
          <a:ln w="9525">
            <a:noFill/>
            <a:miter lim="800000"/>
            <a:headEnd/>
            <a:tailEnd/>
          </a:ln>
        </p:spPr>
        <p:txBody>
          <a:bodyPr wrap="none">
            <a:spAutoFit/>
          </a:bodyPr>
          <a:lstStyle/>
          <a:p>
            <a:pPr defTabSz="685783">
              <a:defRPr/>
            </a:pPr>
            <a:r>
              <a:rPr lang="en-GB" sz="1400" kern="0" dirty="0">
                <a:solidFill>
                  <a:srgbClr val="595959"/>
                </a:solidFill>
                <a:latin typeface="Arial" panose="020B0604020202020204" pitchFamily="34" charset="0"/>
                <a:ea typeface="ＭＳ Ｐゴシック" pitchFamily="34" charset="-128"/>
                <a:cs typeface="Arial" panose="020B0604020202020204" pitchFamily="34" charset="0"/>
              </a:rPr>
              <a:t>T-cell-poor?</a:t>
            </a:r>
            <a:r>
              <a:rPr lang="en-GB" sz="1400" kern="0" dirty="0">
                <a:solidFill>
                  <a:srgbClr val="000000"/>
                </a:solidFill>
                <a:latin typeface="Arial" panose="020B0604020202020204" pitchFamily="34" charset="0"/>
                <a:ea typeface="ＭＳ Ｐゴシック" pitchFamily="34" charset="-128"/>
                <a:cs typeface="Arial" panose="020B0604020202020204" pitchFamily="34" charset="0"/>
              </a:rPr>
              <a:t>		        	</a:t>
            </a:r>
            <a:r>
              <a:rPr lang="en-GB" sz="1400" kern="0" dirty="0">
                <a:solidFill>
                  <a:srgbClr val="595959"/>
                </a:solidFill>
                <a:latin typeface="Arial" panose="020B0604020202020204" pitchFamily="34" charset="0"/>
                <a:ea typeface="ＭＳ Ｐゴシック" pitchFamily="34" charset="-128"/>
                <a:cs typeface="Arial" panose="020B0604020202020204" pitchFamily="34" charset="0"/>
              </a:rPr>
              <a:t>         T-cell-inflamed?</a:t>
            </a:r>
          </a:p>
          <a:p>
            <a:pPr defTabSz="685783">
              <a:defRPr/>
            </a:pPr>
            <a:r>
              <a:rPr lang="en-GB" sz="1400" kern="0" dirty="0">
                <a:solidFill>
                  <a:srgbClr val="C00000"/>
                </a:solidFill>
                <a:latin typeface="Arial" panose="020B0604020202020204" pitchFamily="34" charset="0"/>
                <a:ea typeface="ＭＳ Ｐゴシック" pitchFamily="34" charset="-128"/>
                <a:cs typeface="Arial" panose="020B0604020202020204" pitchFamily="34" charset="0"/>
              </a:rPr>
              <a:t>Target self antigens </a:t>
            </a:r>
            <a:r>
              <a:rPr lang="en-GB" sz="1400" kern="0" dirty="0">
                <a:solidFill>
                  <a:srgbClr val="C00000"/>
                </a:solidFill>
                <a:latin typeface="Arial" panose="020B0604020202020204" pitchFamily="34" charset="0"/>
                <a:ea typeface="ＭＳ Ｐゴシック" pitchFamily="34" charset="-128"/>
                <a:cs typeface="Arial" panose="020B0604020202020204" pitchFamily="34" charset="0"/>
                <a:sym typeface="Wingdings" panose="05000000000000000000" pitchFamily="2" charset="2"/>
              </a:rPr>
              <a:t></a:t>
            </a:r>
            <a:r>
              <a:rPr lang="en-GB" sz="1400" kern="0" dirty="0">
                <a:solidFill>
                  <a:srgbClr val="C00000"/>
                </a:solidFill>
                <a:latin typeface="Arial" panose="020B0604020202020204" pitchFamily="34" charset="0"/>
                <a:ea typeface="ＭＳ Ｐゴシック" pitchFamily="34" charset="-128"/>
                <a:cs typeface="Arial" panose="020B0604020202020204" pitchFamily="34" charset="0"/>
              </a:rPr>
              <a:t> vaccine	       Target </a:t>
            </a:r>
            <a:r>
              <a:rPr lang="en-GB" sz="1400" kern="0" dirty="0" err="1">
                <a:solidFill>
                  <a:srgbClr val="C00000"/>
                </a:solidFill>
                <a:latin typeface="Arial" panose="020B0604020202020204" pitchFamily="34" charset="0"/>
                <a:ea typeface="ＭＳ Ｐゴシック" pitchFamily="34" charset="-128"/>
                <a:cs typeface="Arial" panose="020B0604020202020204" pitchFamily="34" charset="0"/>
              </a:rPr>
              <a:t>neoantigens</a:t>
            </a:r>
            <a:endParaRPr lang="en-GB" sz="1400" kern="0" dirty="0">
              <a:solidFill>
                <a:srgbClr val="C00000"/>
              </a:solidFill>
              <a:latin typeface="Arial" panose="020B0604020202020204" pitchFamily="34" charset="0"/>
              <a:ea typeface="ＭＳ Ｐゴシック" pitchFamily="34" charset="-128"/>
              <a:cs typeface="Arial" panose="020B0604020202020204" pitchFamily="34" charset="0"/>
            </a:endParaRPr>
          </a:p>
        </p:txBody>
      </p:sp>
      <p:sp>
        <p:nvSpPr>
          <p:cNvPr id="3" name="TextBox 2"/>
          <p:cNvSpPr txBox="1"/>
          <p:nvPr/>
        </p:nvSpPr>
        <p:spPr>
          <a:xfrm>
            <a:off x="1714502" y="4400550"/>
            <a:ext cx="184731" cy="300082"/>
          </a:xfrm>
          <a:prstGeom prst="rect">
            <a:avLst/>
          </a:prstGeom>
          <a:noFill/>
        </p:spPr>
        <p:txBody>
          <a:bodyPr wrap="none">
            <a:spAutoFit/>
          </a:bodyPr>
          <a:lstStyle/>
          <a:p>
            <a:pPr defTabSz="685783">
              <a:defRPr/>
            </a:pPr>
            <a:endParaRPr lang="en-GB" kern="0" dirty="0">
              <a:solidFill>
                <a:sysClr val="windowText" lastClr="000000"/>
              </a:solidFill>
              <a:latin typeface="Arial" panose="020B0604020202020204" pitchFamily="34" charset="0"/>
              <a:ea typeface="ＭＳ Ｐゴシック" pitchFamily="34" charset="-128"/>
              <a:cs typeface="Arial" panose="020B0604020202020204" pitchFamily="34" charset="0"/>
            </a:endParaRPr>
          </a:p>
        </p:txBody>
      </p:sp>
      <p:sp>
        <p:nvSpPr>
          <p:cNvPr id="4" name="Rectangle: Rounded Corners 3"/>
          <p:cNvSpPr>
            <a:spLocks noChangeArrowheads="1"/>
          </p:cNvSpPr>
          <p:nvPr/>
        </p:nvSpPr>
        <p:spPr bwMode="auto">
          <a:xfrm>
            <a:off x="1622487" y="1798758"/>
            <a:ext cx="6111770" cy="476656"/>
          </a:xfrm>
          <a:prstGeom prst="roundRect">
            <a:avLst>
              <a:gd name="adj" fmla="val 12548"/>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685783" fontAlgn="base">
              <a:spcBef>
                <a:spcPct val="0"/>
              </a:spcBef>
              <a:spcAft>
                <a:spcPct val="0"/>
              </a:spcAft>
              <a:defRPr/>
            </a:pPr>
            <a:endParaRPr lang="en-GB" altLang="en-US" sz="90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5" name="Arc 4"/>
          <p:cNvSpPr/>
          <p:nvPr/>
        </p:nvSpPr>
        <p:spPr bwMode="auto">
          <a:xfrm rot="14400000">
            <a:off x="7852991" y="1138459"/>
            <a:ext cx="390525" cy="1196228"/>
          </a:xfrm>
          <a:prstGeom prst="arc">
            <a:avLst>
              <a:gd name="adj1" fmla="val 16572278"/>
              <a:gd name="adj2" fmla="val 0"/>
            </a:avLst>
          </a:prstGeom>
          <a:noFill/>
          <a:ln w="28575" cap="flat" cmpd="sng" algn="ctr">
            <a:solidFill>
              <a:srgbClr val="C00000"/>
            </a:solidFill>
            <a:prstDash val="solid"/>
            <a:round/>
            <a:headEnd type="none" w="med" len="med"/>
            <a:tailEnd type="triangle" w="med" len="med"/>
          </a:ln>
          <a:effectLst/>
        </p:spPr>
        <p:txBody>
          <a:bodyPr/>
          <a:lstStyle/>
          <a:p>
            <a:pPr algn="ctr" defTabSz="685783" fontAlgn="base">
              <a:spcBef>
                <a:spcPct val="0"/>
              </a:spcBef>
              <a:spcAft>
                <a:spcPct val="0"/>
              </a:spcAft>
              <a:defRPr/>
            </a:pPr>
            <a:endParaRPr lang="en-GB" sz="900" dirty="0">
              <a:solidFill>
                <a:srgbClr val="000000"/>
              </a:solidFill>
              <a:latin typeface="Arial" charset="0"/>
              <a:ea typeface="ＭＳ Ｐゴシック" pitchFamily="34" charset="-128"/>
              <a:cs typeface="Arial" panose="020B0604020202020204" pitchFamily="34" charset="0"/>
            </a:endParaRPr>
          </a:p>
        </p:txBody>
      </p:sp>
      <p:sp>
        <p:nvSpPr>
          <p:cNvPr id="6" name="TextBox 5"/>
          <p:cNvSpPr txBox="1">
            <a:spLocks noChangeArrowheads="1"/>
          </p:cNvSpPr>
          <p:nvPr/>
        </p:nvSpPr>
        <p:spPr bwMode="auto">
          <a:xfrm>
            <a:off x="7873476" y="1377926"/>
            <a:ext cx="70403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783" eaLnBrk="0" fontAlgn="base" hangingPunct="0">
              <a:spcBef>
                <a:spcPct val="0"/>
              </a:spcBef>
              <a:spcAft>
                <a:spcPct val="0"/>
              </a:spcAft>
              <a:defRPr/>
            </a:pPr>
            <a:r>
              <a:rPr lang="en-GB" altLang="en-US" b="1" dirty="0" err="1">
                <a:solidFill>
                  <a:srgbClr val="C00000"/>
                </a:solidFill>
                <a:latin typeface="Arial" panose="020B0604020202020204" pitchFamily="34" charset="0"/>
                <a:ea typeface="ＭＳ Ｐゴシック" pitchFamily="34" charset="-128"/>
                <a:cs typeface="Arial" panose="020B0604020202020204" pitchFamily="34" charset="0"/>
              </a:rPr>
              <a:t>MSI</a:t>
            </a:r>
            <a:r>
              <a:rPr lang="en-GB" altLang="en-US" b="1" dirty="0">
                <a:solidFill>
                  <a:srgbClr val="C00000"/>
                </a:solidFill>
                <a:latin typeface="Arial" panose="020B0604020202020204" pitchFamily="34" charset="0"/>
                <a:ea typeface="ＭＳ Ｐゴシック" pitchFamily="34" charset="-128"/>
                <a:cs typeface="Arial" panose="020B0604020202020204" pitchFamily="34" charset="0"/>
              </a:rPr>
              <a:t>-hi</a:t>
            </a:r>
          </a:p>
        </p:txBody>
      </p:sp>
      <p:sp>
        <p:nvSpPr>
          <p:cNvPr id="2" name="Title 1"/>
          <p:cNvSpPr>
            <a:spLocks noGrp="1"/>
          </p:cNvSpPr>
          <p:nvPr>
            <p:ph type="title"/>
          </p:nvPr>
        </p:nvSpPr>
        <p:spPr/>
        <p:txBody>
          <a:bodyPr>
            <a:normAutofit/>
          </a:bodyPr>
          <a:lstStyle/>
          <a:p>
            <a:r>
              <a:rPr lang="en-GB" altLang="en-US" dirty="0"/>
              <a:t>The prevalence of somatic mutations across </a:t>
            </a:r>
            <a:br>
              <a:rPr lang="en-GB" altLang="en-US" dirty="0"/>
            </a:br>
            <a:r>
              <a:rPr lang="en-GB" altLang="en-US" dirty="0"/>
              <a:t>human cancer types</a:t>
            </a:r>
            <a:endParaRPr lang="en-GB" dirty="0"/>
          </a:p>
        </p:txBody>
      </p:sp>
    </p:spTree>
    <p:extLst>
      <p:ext uri="{BB962C8B-B14F-4D97-AF65-F5344CB8AC3E}">
        <p14:creationId xmlns:p14="http://schemas.microsoft.com/office/powerpoint/2010/main" val="16280617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6" grpId="0"/>
    </p:bldLst>
  </p:timing>
</p:sld>
</file>

<file path=ppt/theme/theme1.xml><?xml version="1.0" encoding="utf-8"?>
<a:theme xmlns:a="http://schemas.openxmlformats.org/drawingml/2006/main" name="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LLUSMAA">
      <a:dk1>
        <a:srgbClr val="000000"/>
      </a:dk1>
      <a:lt1>
        <a:srgbClr val="FFFFFF"/>
      </a:lt1>
      <a:dk2>
        <a:srgbClr val="44546A"/>
      </a:dk2>
      <a:lt2>
        <a:srgbClr val="E7E6E6"/>
      </a:lt2>
      <a:accent1>
        <a:srgbClr val="6799CB"/>
      </a:accent1>
      <a:accent2>
        <a:srgbClr val="005194"/>
      </a:accent2>
      <a:accent3>
        <a:srgbClr val="CCCCCC"/>
      </a:accent3>
      <a:accent4>
        <a:srgbClr val="FDB944"/>
      </a:accent4>
      <a:accent5>
        <a:srgbClr val="008995"/>
      </a:accent5>
      <a:accent6>
        <a:srgbClr val="006069"/>
      </a:accent6>
      <a:hlink>
        <a:srgbClr val="0563C1"/>
      </a:hlink>
      <a:folHlink>
        <a:srgbClr val="54225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0E6CA4-8E7F-454D-B8E3-B3C437016BEB}" vid="{436A6A2A-EAAF-2E4C-956E-F394E7162311}"/>
    </a:ext>
  </a:ext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9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9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ci_ppt_template_16x9_blue_1" id="{BD2A19F5-903E-5245-90B7-DBF82E440EA1}" vid="{9BCF93D7-D037-214B-B83D-414CC5CE2512}"/>
    </a:ext>
  </a:extLst>
</a:theme>
</file>

<file path=ppt/theme/theme14.xml><?xml version="1.0" encoding="utf-8"?>
<a:theme xmlns:a="http://schemas.openxmlformats.org/drawingml/2006/main" name="1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rgbClr val="FFFFFF"/>
            </a:solidFill>
            <a:effectLst/>
            <a:latin typeface="Times New Roman" pitchFamily="18" charset="0"/>
          </a:defRPr>
        </a:defPPr>
      </a:lstStyle>
    </a:spDef>
    <a:lnDef>
      <a:spPr bwMode="auto">
        <a:xfrm>
          <a:off x="0" y="0"/>
          <a:ext cx="1" cy="1"/>
        </a:xfrm>
        <a:custGeom>
          <a:avLst/>
          <a:gdLst/>
          <a:ahLst/>
          <a:cxnLst/>
          <a:rect l="0" t="0" r="0" b="0"/>
          <a:pathLst/>
        </a:custGeom>
        <a:solidFill>
          <a:srgbClr val="FFFFFF"/>
        </a:solid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rgbClr val="FFFFFF"/>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ci_ppt_template_16x9_blue_1" id="{BD2A19F5-903E-5245-90B7-DBF82E440EA1}" vid="{9BCF93D7-D037-214B-B83D-414CC5CE2512}"/>
    </a:ext>
  </a:extLst>
</a:theme>
</file>

<file path=ppt/theme/theme17.xml><?xml version="1.0" encoding="utf-8"?>
<a:theme xmlns:a="http://schemas.openxmlformats.org/drawingml/2006/main" name="5_ESMO 2017 G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ESMO 2017 G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NCI PPT Template 4x3 WHIT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ci_ppt_template_16x9_blue_1" id="{BD2A19F5-903E-5245-90B7-DBF82E440EA1}" vid="{9BCF93D7-D037-214B-B83D-414CC5CE251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B1BC6A-D38B-4452-AFC6-B842380324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256D97F0-5CB9-4824-9F7D-6B0842B231E7}">
  <ds:schemaRefs>
    <ds:schemaRef ds:uri="http://schemas.microsoft.com/office/infopath/2007/PartnerControls"/>
    <ds:schemaRef ds:uri="http://schemas.microsoft.com/office/2006/metadata/properties"/>
    <ds:schemaRef ds:uri="http://www.w3.org/XML/1998/namespace"/>
    <ds:schemaRef ds:uri="http://purl.org/dc/terms/"/>
    <ds:schemaRef ds:uri="http://schemas.microsoft.com/office/2006/documentManagement/types"/>
    <ds:schemaRef ds:uri="http://purl.org/dc/elements/1.1/"/>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162447E1-8427-42DC-A7A9-AD068EA5E3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8947</TotalTime>
  <Words>1212</Words>
  <Application>Microsoft Office PowerPoint</Application>
  <PresentationFormat>On-screen Show (16:9)</PresentationFormat>
  <Paragraphs>271</Paragraphs>
  <Slides>31</Slides>
  <Notes>8</Notes>
  <HiddenSlides>0</HiddenSlides>
  <MMClips>0</MMClips>
  <ScaleCrop>false</ScaleCrop>
  <HeadingPairs>
    <vt:vector size="6" baseType="variant">
      <vt:variant>
        <vt:lpstr>Fonts Used</vt:lpstr>
      </vt:variant>
      <vt:variant>
        <vt:i4>25</vt:i4>
      </vt:variant>
      <vt:variant>
        <vt:lpstr>Theme</vt:lpstr>
      </vt:variant>
      <vt:variant>
        <vt:i4>18</vt:i4>
      </vt:variant>
      <vt:variant>
        <vt:lpstr>Slide Titles</vt:lpstr>
      </vt:variant>
      <vt:variant>
        <vt:i4>31</vt:i4>
      </vt:variant>
    </vt:vector>
  </HeadingPairs>
  <TitlesOfParts>
    <vt:vector size="74" baseType="lpstr">
      <vt:lpstr>MS PGothic</vt:lpstr>
      <vt:lpstr>MS PGothic</vt:lpstr>
      <vt:lpstr>Arial</vt:lpstr>
      <vt:lpstr>Arial</vt:lpstr>
      <vt:lpstr>Arial Black</vt:lpstr>
      <vt:lpstr>Arial Narrow</vt:lpstr>
      <vt:lpstr>Calibri</vt:lpstr>
      <vt:lpstr>Calibri Light</vt:lpstr>
      <vt:lpstr>Cambria</vt:lpstr>
      <vt:lpstr>Klavika Light</vt:lpstr>
      <vt:lpstr>msgothic</vt:lpstr>
      <vt:lpstr>News Gothic MT</vt:lpstr>
      <vt:lpstr>Noto Sans</vt:lpstr>
      <vt:lpstr>Roboto</vt:lpstr>
      <vt:lpstr>Sapient Centro Slab</vt:lpstr>
      <vt:lpstr>SapientCentroSlab-Light</vt:lpstr>
      <vt:lpstr>SapientSansBold</vt:lpstr>
      <vt:lpstr>SapientSansRegular</vt:lpstr>
      <vt:lpstr>Times</vt:lpstr>
      <vt:lpstr>Times New Roman</vt:lpstr>
      <vt:lpstr>TitilliumText25L 800 wt</vt:lpstr>
      <vt:lpstr>Trebuchet MS</vt:lpstr>
      <vt:lpstr>Wingdings</vt:lpstr>
      <vt:lpstr>Wingdings 2</vt:lpstr>
      <vt:lpstr>ヒラギノ角ゴ Pro W3</vt:lpstr>
      <vt:lpstr>NCI PPT Template 16x9 BLUE</vt:lpstr>
      <vt:lpstr>3_ESMO 2017 GW</vt:lpstr>
      <vt:lpstr>Office Theme</vt:lpstr>
      <vt:lpstr>2_Office Theme</vt:lpstr>
      <vt:lpstr>11_Office Theme</vt:lpstr>
      <vt:lpstr>8_NCI PPT Template 4x3 WHITE</vt:lpstr>
      <vt:lpstr>Custom Design</vt:lpstr>
      <vt:lpstr>7_Office Theme</vt:lpstr>
      <vt:lpstr>1_NCI PPT Template 16x9 BLUE</vt:lpstr>
      <vt:lpstr>4_Office Theme</vt:lpstr>
      <vt:lpstr>6_Office Theme</vt:lpstr>
      <vt:lpstr>5_Default Design</vt:lpstr>
      <vt:lpstr>2_NCI PPT Template 16x9 BLUE</vt:lpstr>
      <vt:lpstr>1_Default Design</vt:lpstr>
      <vt:lpstr>2_Custom Design</vt:lpstr>
      <vt:lpstr>3_NCI PPT Template 16x9 BLUE</vt:lpstr>
      <vt:lpstr>5_ESMO 2017 GW</vt:lpstr>
      <vt:lpstr>1_Office Theme</vt:lpstr>
      <vt:lpstr>PowerPoint Presentation</vt:lpstr>
      <vt:lpstr>The 5 E’s of immunotherapy</vt:lpstr>
      <vt:lpstr>PowerPoint Presentation</vt:lpstr>
      <vt:lpstr>2018 Nobel Prize in Medicine (Oct 1, 2018)</vt:lpstr>
      <vt:lpstr>Importance of PD-1/PD-L1 blockade </vt:lpstr>
      <vt:lpstr>PowerPoint Presentation</vt:lpstr>
      <vt:lpstr>PD-1/PD-L1 inhibition  </vt:lpstr>
      <vt:lpstr>PowerPoint Presentation</vt:lpstr>
      <vt:lpstr>The prevalence of somatic mutations across  human cancer types</vt:lpstr>
      <vt:lpstr>MSI Hi Prostate Cancer</vt:lpstr>
      <vt:lpstr>The 5 E’s of immunotherapy</vt:lpstr>
      <vt:lpstr>Greatest medical advance in the last century:  Active vaccination</vt:lpstr>
      <vt:lpstr>PowerPoint Presentation</vt:lpstr>
      <vt:lpstr>Sipuleucel-T</vt:lpstr>
      <vt:lpstr>PROSTVAC-VF (PSA-TRICOM)  </vt:lpstr>
      <vt:lpstr>PowerPoint Presentation</vt:lpstr>
      <vt:lpstr>PowerPoint Presentation</vt:lpstr>
      <vt:lpstr>Overall Survival ITT</vt:lpstr>
      <vt:lpstr>PowerPoint Presentation</vt:lpstr>
      <vt:lpstr>PowerPoint Presentation</vt:lpstr>
      <vt:lpstr>Importance of PD-1/PD-L1 blockade </vt:lpstr>
      <vt:lpstr>Experimental algorithm for immunotherapy for mCRPC </vt:lpstr>
      <vt:lpstr>PowerPoint Presentation</vt:lpstr>
      <vt:lpstr>PowerPoint Presentation</vt:lpstr>
      <vt:lpstr>PowerPoint Presentation</vt:lpstr>
      <vt:lpstr>Brachyury Makes Cancer Cells Behave Badly</vt:lpstr>
      <vt:lpstr>Brachyury in Prostate Cancer</vt:lpstr>
      <vt:lpstr>PowerPoint Presentation</vt:lpstr>
      <vt:lpstr>M7824 </vt:lpstr>
      <vt:lpstr>PowerPoint Presentation</vt:lpstr>
      <vt:lpstr>Conclusions</vt:lpstr>
    </vt:vector>
  </TitlesOfParts>
  <Company>ESMO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ESMO 2017 Oral Presentation (PPTX Template)</dc:subject>
  <dc:creator>Louise HV</dc:creator>
  <cp:lastModifiedBy>James</cp:lastModifiedBy>
  <cp:revision>302</cp:revision>
  <cp:lastPrinted>2017-07-10T12:09:54Z</cp:lastPrinted>
  <dcterms:created xsi:type="dcterms:W3CDTF">2016-12-12T10:25:55Z</dcterms:created>
  <dcterms:modified xsi:type="dcterms:W3CDTF">2018-10-13T00:52:58Z</dcterms:modified>
</cp:coreProperties>
</file>